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Lst>
  <p:sldSz cx="10058400" cy="7772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lvl1pPr>
    <a:lvl2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lvl2pPr>
    <a:lvl3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lvl3pPr>
    <a:lvl4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lvl4pPr>
    <a:lvl5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lvl5pPr>
    <a:lvl6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lvl6pPr>
    <a:lvl7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lvl7pPr>
    <a:lvl8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lvl8pPr>
    <a:lvl9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9"/>
          </a:solidFill>
        </a:fill>
      </a:tcStyle>
    </a:wholeTbl>
    <a:band2H>
      <a:tcTxStyle b="def" i="def"/>
      <a:tcStyle>
        <a:tcBdr/>
        <a:fill>
          <a:solidFill>
            <a:srgbClr val="E6EA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ACA"/>
          </a:solidFill>
        </a:fill>
      </a:tcStyle>
    </a:wholeTbl>
    <a:band2H>
      <a:tcTxStyle b="def" i="def"/>
      <a:tcStyle>
        <a:tcBdr/>
        <a:fill>
          <a:solidFill>
            <a:srgbClr val="E7ED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CEE9"/>
          </a:solidFill>
        </a:fill>
      </a:tcStyle>
    </a:wholeTbl>
    <a:band2H>
      <a:tcTxStyle b="def" i="def"/>
      <a:tcStyle>
        <a:tcBdr/>
        <a:fill>
          <a:solidFill>
            <a:srgbClr val="E9E8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prstGeom prst="rect">
            <a:avLst/>
          </a:prstGeom>
        </p:spPr>
        <p:txBody>
          <a:bodyPr/>
          <a:lstStyle/>
          <a:p>
            <a:pPr/>
            <a:r>
              <a:t>Title Text</a:t>
            </a:r>
          </a:p>
        </p:txBody>
      </p:sp>
      <p:sp>
        <p:nvSpPr>
          <p:cNvPr id="12"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Body Level One…"/>
          <p:cNvSpPr txBox="1"/>
          <p:nvPr>
            <p:ph type="body" sz="quarter" idx="1"/>
          </p:nvPr>
        </p:nvSpPr>
        <p:spPr>
          <a:xfrm>
            <a:off x="984885" y="4750592"/>
            <a:ext cx="8093869" cy="346712"/>
          </a:xfrm>
          <a:prstGeom prst="rect">
            <a:avLst/>
          </a:prstGeom>
        </p:spPr>
        <p:txBody>
          <a:bodyPr/>
          <a:lstStyle>
            <a:lvl1pPr>
              <a:defRPr i="1" sz="2000"/>
            </a:lvl1pPr>
            <a:lvl2pPr>
              <a:defRPr i="1" sz="2000"/>
            </a:lvl2pPr>
            <a:lvl3pPr>
              <a:defRPr i="1" sz="2000"/>
            </a:lvl3pPr>
            <a:lvl4pPr>
              <a:defRPr i="1" sz="2000"/>
            </a:lvl4pPr>
            <a:lvl5pPr>
              <a:defRPr i="1" sz="2000"/>
            </a:lvl5pPr>
          </a:lstStyle>
          <a:p>
            <a:pPr/>
            <a:r>
              <a:t>Body Level One</a:t>
            </a:r>
          </a:p>
          <a:p>
            <a:pPr lvl="1"/>
            <a:r>
              <a:t>Body Level Two</a:t>
            </a:r>
          </a:p>
          <a:p>
            <a:pPr lvl="2"/>
            <a:r>
              <a:t>Body Level Three</a:t>
            </a:r>
          </a:p>
          <a:p>
            <a:pPr lvl="3"/>
            <a:r>
              <a:t>Body Level Four</a:t>
            </a:r>
          </a:p>
          <a:p>
            <a:pPr lvl="4"/>
            <a:r>
              <a:t>Body Level Five</a:t>
            </a:r>
          </a:p>
        </p:txBody>
      </p:sp>
      <p:sp>
        <p:nvSpPr>
          <p:cNvPr id="94" name="Shape 94"/>
          <p:cNvSpPr/>
          <p:nvPr>
            <p:ph type="body" sz="quarter" idx="21"/>
          </p:nvPr>
        </p:nvSpPr>
        <p:spPr>
          <a:xfrm>
            <a:off x="984885" y="3497421"/>
            <a:ext cx="8093869" cy="473712"/>
          </a:xfrm>
          <a:prstGeom prst="rect">
            <a:avLst/>
          </a:prstGeom>
        </p:spPr>
        <p:txBody>
          <a:bodyPr anchor="ctr"/>
          <a:lstStyle/>
          <a:p>
            <a:pPr>
              <a:defRPr sz="2800"/>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Shape 102"/>
          <p:cNvSpPr/>
          <p:nvPr>
            <p:ph type="pic" idx="21"/>
          </p:nvPr>
        </p:nvSpPr>
        <p:spPr>
          <a:xfrm>
            <a:off x="0" y="1057275"/>
            <a:ext cx="10058401" cy="5657852"/>
          </a:xfrm>
          <a:prstGeom prst="rect">
            <a:avLst/>
          </a:prstGeom>
        </p:spPr>
        <p:txBody>
          <a:bodyPr lIns="91439" tIns="45719" rIns="91439" bIns="45719">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sz="half" idx="21"/>
          </p:nvPr>
        </p:nvSpPr>
        <p:spPr>
          <a:xfrm>
            <a:off x="1289461" y="1334928"/>
            <a:ext cx="7480937" cy="3604262"/>
          </a:xfrm>
          <a:prstGeom prst="rect">
            <a:avLst/>
          </a:prstGeom>
        </p:spPr>
        <p:txBody>
          <a:bodyPr lIns="91439" tIns="45719" rIns="91439" bIns="45719">
            <a:noAutofit/>
          </a:bodyPr>
          <a:lstStyle/>
          <a:p>
            <a:pPr/>
          </a:p>
        </p:txBody>
      </p:sp>
      <p:sp>
        <p:nvSpPr>
          <p:cNvPr id="21" name="Title Text"/>
          <p:cNvSpPr txBox="1"/>
          <p:nvPr>
            <p:ph type="title"/>
          </p:nvPr>
        </p:nvSpPr>
        <p:spPr>
          <a:xfrm>
            <a:off x="261936" y="4954904"/>
            <a:ext cx="9534527" cy="827725"/>
          </a:xfrm>
          <a:prstGeom prst="rect">
            <a:avLst/>
          </a:prstGeom>
        </p:spPr>
        <p:txBody>
          <a:bodyPr anchor="ctr"/>
          <a:lstStyle/>
          <a:p>
            <a:pPr/>
            <a:r>
              <a:t>Title Text</a:t>
            </a:r>
          </a:p>
        </p:txBody>
      </p:sp>
      <p:sp>
        <p:nvSpPr>
          <p:cNvPr id="22" name="Body Level One…"/>
          <p:cNvSpPr txBox="1"/>
          <p:nvPr>
            <p:ph type="body" sz="quarter" idx="1"/>
          </p:nvPr>
        </p:nvSpPr>
        <p:spPr>
          <a:xfrm>
            <a:off x="261936" y="5808821"/>
            <a:ext cx="9534527" cy="654846"/>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733425" y="2927507"/>
            <a:ext cx="8591551" cy="1917385"/>
          </a:xfrm>
          <a:prstGeom prst="rect">
            <a:avLst/>
          </a:prstGeom>
        </p:spPr>
        <p:txBody>
          <a:bodyPr anchor="ct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21"/>
          </p:nvPr>
        </p:nvSpPr>
        <p:spPr>
          <a:xfrm>
            <a:off x="5432583" y="1450180"/>
            <a:ext cx="3929065" cy="4730593"/>
          </a:xfrm>
          <a:prstGeom prst="rect">
            <a:avLst/>
          </a:prstGeom>
        </p:spPr>
        <p:txBody>
          <a:bodyPr lIns="91439" tIns="45719" rIns="91439" bIns="45719">
            <a:noAutofit/>
          </a:bodyPr>
          <a:lstStyle/>
          <a:p>
            <a:pPr/>
          </a:p>
        </p:txBody>
      </p:sp>
      <p:sp>
        <p:nvSpPr>
          <p:cNvPr id="39" name="Title Text"/>
          <p:cNvSpPr txBox="1"/>
          <p:nvPr>
            <p:ph type="title"/>
          </p:nvPr>
        </p:nvSpPr>
        <p:spPr>
          <a:xfrm>
            <a:off x="681037" y="1450180"/>
            <a:ext cx="4217195" cy="2289335"/>
          </a:xfrm>
          <a:prstGeom prst="rect">
            <a:avLst/>
          </a:prstGeom>
        </p:spPr>
        <p:txBody>
          <a:bodyPr/>
          <a:lstStyle>
            <a:lvl1pPr>
              <a:defRPr sz="4600"/>
            </a:lvl1pPr>
          </a:lstStyle>
          <a:p>
            <a:pPr/>
            <a:r>
              <a:t>Title Text</a:t>
            </a:r>
          </a:p>
        </p:txBody>
      </p:sp>
      <p:sp>
        <p:nvSpPr>
          <p:cNvPr id="40" name="Body Level One…"/>
          <p:cNvSpPr txBox="1"/>
          <p:nvPr>
            <p:ph type="body" sz="quarter" idx="1"/>
          </p:nvPr>
        </p:nvSpPr>
        <p:spPr>
          <a:xfrm>
            <a:off x="681037" y="3818096"/>
            <a:ext cx="4217195" cy="2362677"/>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xfrm>
            <a:off x="696753" y="1203960"/>
            <a:ext cx="8664893" cy="942977"/>
          </a:xfrm>
          <a:prstGeom prst="rect">
            <a:avLst/>
          </a:prstGeom>
        </p:spPr>
        <p:txBody>
          <a:bodyPr anchor="ct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xfrm>
            <a:off x="696753" y="1203960"/>
            <a:ext cx="8664893" cy="942977"/>
          </a:xfrm>
          <a:prstGeom prst="rect">
            <a:avLst/>
          </a:prstGeom>
        </p:spPr>
        <p:txBody>
          <a:bodyPr anchor="ctr"/>
          <a:lstStyle/>
          <a:p>
            <a:pPr/>
            <a:r>
              <a:t>Title Text</a:t>
            </a:r>
          </a:p>
        </p:txBody>
      </p:sp>
      <p:sp>
        <p:nvSpPr>
          <p:cNvPr id="57" name="Body Level One…"/>
          <p:cNvSpPr txBox="1"/>
          <p:nvPr>
            <p:ph type="body" idx="1"/>
          </p:nvPr>
        </p:nvSpPr>
        <p:spPr>
          <a:xfrm>
            <a:off x="696753" y="2356485"/>
            <a:ext cx="8664893" cy="3834766"/>
          </a:xfrm>
          <a:prstGeom prst="rect">
            <a:avLst/>
          </a:prstGeom>
        </p:spPr>
        <p:txBody>
          <a:bodyPr anchor="ctr"/>
          <a:lstStyle>
            <a:lvl1pPr marL="341923" indent="-341923" algn="l">
              <a:spcBef>
                <a:spcPts val="3300"/>
              </a:spcBef>
              <a:buSzPct val="75000"/>
              <a:buChar char="•"/>
              <a:defRPr sz="2800"/>
            </a:lvl1pPr>
            <a:lvl2pPr marL="976923" indent="-341923" algn="l">
              <a:spcBef>
                <a:spcPts val="3300"/>
              </a:spcBef>
              <a:buSzPct val="75000"/>
              <a:buChar char="•"/>
              <a:defRPr sz="2800"/>
            </a:lvl2pPr>
            <a:lvl3pPr marL="1611923" indent="-341923" algn="l">
              <a:spcBef>
                <a:spcPts val="3300"/>
              </a:spcBef>
              <a:buSzPct val="75000"/>
              <a:buChar char="•"/>
              <a:defRPr sz="2800"/>
            </a:lvl3pPr>
            <a:lvl4pPr marL="2246922" indent="-341922" algn="l">
              <a:spcBef>
                <a:spcPts val="3300"/>
              </a:spcBef>
              <a:buSzPct val="75000"/>
              <a:buChar char="•"/>
              <a:defRPr sz="2800"/>
            </a:lvl4pPr>
            <a:lvl5pPr marL="2881922" indent="-341922" algn="l">
              <a:spcBef>
                <a:spcPts val="3300"/>
              </a:spcBef>
              <a:buSzPct val="75000"/>
              <a:buChar char="•"/>
              <a:defRPr sz="2800"/>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quarter" idx="21"/>
          </p:nvPr>
        </p:nvSpPr>
        <p:spPr>
          <a:xfrm>
            <a:off x="5432583" y="2356484"/>
            <a:ext cx="3929065" cy="3834766"/>
          </a:xfrm>
          <a:prstGeom prst="rect">
            <a:avLst/>
          </a:prstGeom>
        </p:spPr>
        <p:txBody>
          <a:bodyPr lIns="91439" tIns="45719" rIns="91439" bIns="45719">
            <a:noAutofit/>
          </a:bodyPr>
          <a:lstStyle/>
          <a:p>
            <a:pPr/>
          </a:p>
        </p:txBody>
      </p:sp>
      <p:sp>
        <p:nvSpPr>
          <p:cNvPr id="66" name="Title Text"/>
          <p:cNvSpPr txBox="1"/>
          <p:nvPr>
            <p:ph type="title"/>
          </p:nvPr>
        </p:nvSpPr>
        <p:spPr>
          <a:xfrm>
            <a:off x="696753" y="1203960"/>
            <a:ext cx="8664893" cy="942977"/>
          </a:xfrm>
          <a:prstGeom prst="rect">
            <a:avLst/>
          </a:prstGeom>
        </p:spPr>
        <p:txBody>
          <a:bodyPr anchor="ctr"/>
          <a:lstStyle/>
          <a:p>
            <a:pPr/>
            <a:r>
              <a:t>Title Text</a:t>
            </a:r>
          </a:p>
        </p:txBody>
      </p:sp>
      <p:sp>
        <p:nvSpPr>
          <p:cNvPr id="67" name="Body Level One…"/>
          <p:cNvSpPr txBox="1"/>
          <p:nvPr>
            <p:ph type="body" sz="half" idx="1"/>
          </p:nvPr>
        </p:nvSpPr>
        <p:spPr>
          <a:xfrm>
            <a:off x="696753" y="2356485"/>
            <a:ext cx="4217195" cy="3834766"/>
          </a:xfrm>
          <a:prstGeom prst="rect">
            <a:avLst/>
          </a:prstGeom>
        </p:spPr>
        <p:txBody>
          <a:bodyPr anchor="ctr"/>
          <a:lstStyle>
            <a:lvl1pPr marL="298025" indent="-298025" algn="l">
              <a:spcBef>
                <a:spcPts val="2500"/>
              </a:spcBef>
              <a:buSzPct val="75000"/>
              <a:buChar char="•"/>
            </a:lvl1pPr>
            <a:lvl2pPr marL="856825" indent="-298025" algn="l">
              <a:spcBef>
                <a:spcPts val="2500"/>
              </a:spcBef>
              <a:buSzPct val="75000"/>
              <a:buChar char="•"/>
            </a:lvl2pPr>
            <a:lvl3pPr marL="1415625" indent="-298025" algn="l">
              <a:spcBef>
                <a:spcPts val="2500"/>
              </a:spcBef>
              <a:buSzPct val="75000"/>
              <a:buChar char="•"/>
            </a:lvl3pPr>
            <a:lvl4pPr marL="1974425" indent="-298025" algn="l">
              <a:spcBef>
                <a:spcPts val="2500"/>
              </a:spcBef>
              <a:buSzPct val="75000"/>
              <a:buChar char="•"/>
            </a:lvl4pPr>
            <a:lvl5pPr marL="2533225" indent="-298025" algn="l">
              <a:spcBef>
                <a:spcPts val="2500"/>
              </a:spcBef>
              <a:buSzPct val="75000"/>
              <a:buChar char="•"/>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696753" y="1790700"/>
            <a:ext cx="8664893" cy="4196239"/>
          </a:xfrm>
          <a:prstGeom prst="rect">
            <a:avLst/>
          </a:prstGeom>
        </p:spPr>
        <p:txBody>
          <a:bodyPr anchor="ctr"/>
          <a:lstStyle>
            <a:lvl1pPr marL="341923" indent="-341923" algn="l">
              <a:spcBef>
                <a:spcPts val="3300"/>
              </a:spcBef>
              <a:buSzPct val="75000"/>
              <a:buChar char="•"/>
              <a:defRPr sz="2800"/>
            </a:lvl1pPr>
            <a:lvl2pPr marL="976923" indent="-341923" algn="l">
              <a:spcBef>
                <a:spcPts val="3300"/>
              </a:spcBef>
              <a:buSzPct val="75000"/>
              <a:buChar char="•"/>
              <a:defRPr sz="2800"/>
            </a:lvl2pPr>
            <a:lvl3pPr marL="1611923" indent="-341923" algn="l">
              <a:spcBef>
                <a:spcPts val="3300"/>
              </a:spcBef>
              <a:buSzPct val="75000"/>
              <a:buChar char="•"/>
              <a:defRPr sz="2800"/>
            </a:lvl3pPr>
            <a:lvl4pPr marL="2246922" indent="-341922" algn="l">
              <a:spcBef>
                <a:spcPts val="3300"/>
              </a:spcBef>
              <a:buSzPct val="75000"/>
              <a:buChar char="•"/>
              <a:defRPr sz="2800"/>
            </a:lvl4pPr>
            <a:lvl5pPr marL="2881922" indent="-341922" algn="l">
              <a:spcBef>
                <a:spcPts val="3300"/>
              </a:spcBef>
              <a:buSzPct val="75000"/>
              <a:buChar char="•"/>
              <a:defRPr sz="2800"/>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21"/>
          </p:nvPr>
        </p:nvSpPr>
        <p:spPr>
          <a:xfrm>
            <a:off x="6501288" y="3891438"/>
            <a:ext cx="3054193" cy="2289336"/>
          </a:xfrm>
          <a:prstGeom prst="rect">
            <a:avLst/>
          </a:prstGeom>
        </p:spPr>
        <p:txBody>
          <a:bodyPr lIns="91439" tIns="45719" rIns="91439" bIns="45719">
            <a:noAutofit/>
          </a:bodyPr>
          <a:lstStyle/>
          <a:p>
            <a:pPr/>
          </a:p>
        </p:txBody>
      </p:sp>
      <p:sp>
        <p:nvSpPr>
          <p:cNvPr id="84" name="Shape 84"/>
          <p:cNvSpPr/>
          <p:nvPr>
            <p:ph type="pic" sz="quarter" idx="22"/>
          </p:nvPr>
        </p:nvSpPr>
        <p:spPr>
          <a:xfrm>
            <a:off x="6501288" y="1450180"/>
            <a:ext cx="3054194" cy="2289335"/>
          </a:xfrm>
          <a:prstGeom prst="rect">
            <a:avLst/>
          </a:prstGeom>
        </p:spPr>
        <p:txBody>
          <a:bodyPr lIns="91439" tIns="45719" rIns="91439" bIns="45719">
            <a:noAutofit/>
          </a:bodyPr>
          <a:lstStyle/>
          <a:p>
            <a:pPr/>
          </a:p>
        </p:txBody>
      </p:sp>
      <p:sp>
        <p:nvSpPr>
          <p:cNvPr id="85" name="Shape 85"/>
          <p:cNvSpPr/>
          <p:nvPr>
            <p:ph type="pic" sz="half" idx="23"/>
          </p:nvPr>
        </p:nvSpPr>
        <p:spPr>
          <a:xfrm>
            <a:off x="497681" y="1450180"/>
            <a:ext cx="5846446" cy="4730593"/>
          </a:xfrm>
          <a:prstGeom prst="rect">
            <a:avLst/>
          </a:prstGeom>
        </p:spPr>
        <p:txBody>
          <a:bodyPr lIns="91439" tIns="45719" rIns="91439" bIns="45719">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733425" y="2005488"/>
            <a:ext cx="8591551" cy="1917384"/>
          </a:xfrm>
          <a:prstGeom prst="rect">
            <a:avLst/>
          </a:prstGeom>
          <a:ln w="12700">
            <a:miter lim="400000"/>
          </a:ln>
          <a:extLst>
            <a:ext uri="{C572A759-6A51-4108-AA02-DFA0A04FC94B}">
              <ma14:wrappingTextBoxFlag xmlns:ma14="http://schemas.microsoft.com/office/mac/drawingml/2011/main" val="1"/>
            </a:ext>
          </a:extLst>
        </p:spPr>
        <p:txBody>
          <a:bodyPr lIns="20954" tIns="20954" rIns="20954" bIns="20954" anchor="b">
            <a:normAutofit fontScale="100000" lnSpcReduction="0"/>
          </a:bodyPr>
          <a:lstStyle/>
          <a:p>
            <a:pPr/>
            <a:r>
              <a:t>Title Text</a:t>
            </a:r>
          </a:p>
        </p:txBody>
      </p:sp>
      <p:sp>
        <p:nvSpPr>
          <p:cNvPr id="3" name="Body Level One…"/>
          <p:cNvSpPr txBox="1"/>
          <p:nvPr>
            <p:ph type="body" idx="1"/>
          </p:nvPr>
        </p:nvSpPr>
        <p:spPr>
          <a:xfrm>
            <a:off x="733425" y="3975258"/>
            <a:ext cx="8591551" cy="654846"/>
          </a:xfrm>
          <a:prstGeom prst="rect">
            <a:avLst/>
          </a:prstGeom>
          <a:ln w="12700">
            <a:miter lim="400000"/>
          </a:ln>
          <a:extLst>
            <a:ext uri="{C572A759-6A51-4108-AA02-DFA0A04FC94B}">
              <ma14:wrappingTextBoxFlag xmlns:ma14="http://schemas.microsoft.com/office/mac/drawingml/2011/main" val="1"/>
            </a:ext>
          </a:extLst>
        </p:spPr>
        <p:txBody>
          <a:bodyPr lIns="20954" tIns="20954" rIns="20954" bIns="20954">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4914542" y="6453187"/>
            <a:ext cx="224078" cy="219709"/>
          </a:xfrm>
          <a:prstGeom prst="rect">
            <a:avLst/>
          </a:prstGeom>
          <a:ln w="12700">
            <a:miter lim="400000"/>
          </a:ln>
        </p:spPr>
        <p:txBody>
          <a:bodyPr wrap="none" lIns="20954" tIns="20954" rIns="20954" bIns="20954">
            <a:spAutoFit/>
          </a:bodyPr>
          <a:lstStyle>
            <a:lvl1pPr>
              <a:defRPr sz="12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467782" rtl="0" latinLnBrk="0">
        <a:lnSpc>
          <a:spcPct val="100000"/>
        </a:lnSpc>
        <a:spcBef>
          <a:spcPts val="0"/>
        </a:spcBef>
        <a:spcAft>
          <a:spcPts val="0"/>
        </a:spcAft>
        <a:buClrTx/>
        <a:buSzTx/>
        <a:buFontTx/>
        <a:buNone/>
        <a:tabLst/>
        <a:defRPr b="0" baseline="0" cap="none" i="0" spc="0" strike="noStrike" sz="6200" u="none">
          <a:solidFill>
            <a:srgbClr val="FFFFFF"/>
          </a:solidFill>
          <a:uFillTx/>
          <a:latin typeface="Helvetica Light"/>
          <a:ea typeface="Helvetica Light"/>
          <a:cs typeface="Helvetica Light"/>
          <a:sym typeface="Helvetica Light"/>
        </a:defRPr>
      </a:lvl1pPr>
      <a:lvl2pPr marL="0" marR="0" indent="0" algn="ctr" defTabSz="467782" rtl="0" latinLnBrk="0">
        <a:lnSpc>
          <a:spcPct val="100000"/>
        </a:lnSpc>
        <a:spcBef>
          <a:spcPts val="0"/>
        </a:spcBef>
        <a:spcAft>
          <a:spcPts val="0"/>
        </a:spcAft>
        <a:buClrTx/>
        <a:buSzTx/>
        <a:buFontTx/>
        <a:buNone/>
        <a:tabLst/>
        <a:defRPr b="0" baseline="0" cap="none" i="0" spc="0" strike="noStrike" sz="6200" u="none">
          <a:solidFill>
            <a:srgbClr val="FFFFFF"/>
          </a:solidFill>
          <a:uFillTx/>
          <a:latin typeface="Helvetica Light"/>
          <a:ea typeface="Helvetica Light"/>
          <a:cs typeface="Helvetica Light"/>
          <a:sym typeface="Helvetica Light"/>
        </a:defRPr>
      </a:lvl2pPr>
      <a:lvl3pPr marL="0" marR="0" indent="0" algn="ctr" defTabSz="467782" rtl="0" latinLnBrk="0">
        <a:lnSpc>
          <a:spcPct val="100000"/>
        </a:lnSpc>
        <a:spcBef>
          <a:spcPts val="0"/>
        </a:spcBef>
        <a:spcAft>
          <a:spcPts val="0"/>
        </a:spcAft>
        <a:buClrTx/>
        <a:buSzTx/>
        <a:buFontTx/>
        <a:buNone/>
        <a:tabLst/>
        <a:defRPr b="0" baseline="0" cap="none" i="0" spc="0" strike="noStrike" sz="6200" u="none">
          <a:solidFill>
            <a:srgbClr val="FFFFFF"/>
          </a:solidFill>
          <a:uFillTx/>
          <a:latin typeface="Helvetica Light"/>
          <a:ea typeface="Helvetica Light"/>
          <a:cs typeface="Helvetica Light"/>
          <a:sym typeface="Helvetica Light"/>
        </a:defRPr>
      </a:lvl3pPr>
      <a:lvl4pPr marL="0" marR="0" indent="0" algn="ctr" defTabSz="467782" rtl="0" latinLnBrk="0">
        <a:lnSpc>
          <a:spcPct val="100000"/>
        </a:lnSpc>
        <a:spcBef>
          <a:spcPts val="0"/>
        </a:spcBef>
        <a:spcAft>
          <a:spcPts val="0"/>
        </a:spcAft>
        <a:buClrTx/>
        <a:buSzTx/>
        <a:buFontTx/>
        <a:buNone/>
        <a:tabLst/>
        <a:defRPr b="0" baseline="0" cap="none" i="0" spc="0" strike="noStrike" sz="6200" u="none">
          <a:solidFill>
            <a:srgbClr val="FFFFFF"/>
          </a:solidFill>
          <a:uFillTx/>
          <a:latin typeface="Helvetica Light"/>
          <a:ea typeface="Helvetica Light"/>
          <a:cs typeface="Helvetica Light"/>
          <a:sym typeface="Helvetica Light"/>
        </a:defRPr>
      </a:lvl4pPr>
      <a:lvl5pPr marL="0" marR="0" indent="0" algn="ctr" defTabSz="467782" rtl="0" latinLnBrk="0">
        <a:lnSpc>
          <a:spcPct val="100000"/>
        </a:lnSpc>
        <a:spcBef>
          <a:spcPts val="0"/>
        </a:spcBef>
        <a:spcAft>
          <a:spcPts val="0"/>
        </a:spcAft>
        <a:buClrTx/>
        <a:buSzTx/>
        <a:buFontTx/>
        <a:buNone/>
        <a:tabLst/>
        <a:defRPr b="0" baseline="0" cap="none" i="0" spc="0" strike="noStrike" sz="6200" u="none">
          <a:solidFill>
            <a:srgbClr val="FFFFFF"/>
          </a:solidFill>
          <a:uFillTx/>
          <a:latin typeface="Helvetica Light"/>
          <a:ea typeface="Helvetica Light"/>
          <a:cs typeface="Helvetica Light"/>
          <a:sym typeface="Helvetica Light"/>
        </a:defRPr>
      </a:lvl5pPr>
      <a:lvl6pPr marL="0" marR="0" indent="0" algn="ctr" defTabSz="467782" rtl="0" latinLnBrk="0">
        <a:lnSpc>
          <a:spcPct val="100000"/>
        </a:lnSpc>
        <a:spcBef>
          <a:spcPts val="0"/>
        </a:spcBef>
        <a:spcAft>
          <a:spcPts val="0"/>
        </a:spcAft>
        <a:buClrTx/>
        <a:buSzTx/>
        <a:buFontTx/>
        <a:buNone/>
        <a:tabLst/>
        <a:defRPr b="0" baseline="0" cap="none" i="0" spc="0" strike="noStrike" sz="6200" u="none">
          <a:solidFill>
            <a:srgbClr val="FFFFFF"/>
          </a:solidFill>
          <a:uFillTx/>
          <a:latin typeface="Helvetica Light"/>
          <a:ea typeface="Helvetica Light"/>
          <a:cs typeface="Helvetica Light"/>
          <a:sym typeface="Helvetica Light"/>
        </a:defRPr>
      </a:lvl6pPr>
      <a:lvl7pPr marL="0" marR="0" indent="0" algn="ctr" defTabSz="467782" rtl="0" latinLnBrk="0">
        <a:lnSpc>
          <a:spcPct val="100000"/>
        </a:lnSpc>
        <a:spcBef>
          <a:spcPts val="0"/>
        </a:spcBef>
        <a:spcAft>
          <a:spcPts val="0"/>
        </a:spcAft>
        <a:buClrTx/>
        <a:buSzTx/>
        <a:buFontTx/>
        <a:buNone/>
        <a:tabLst/>
        <a:defRPr b="0" baseline="0" cap="none" i="0" spc="0" strike="noStrike" sz="6200" u="none">
          <a:solidFill>
            <a:srgbClr val="FFFFFF"/>
          </a:solidFill>
          <a:uFillTx/>
          <a:latin typeface="Helvetica Light"/>
          <a:ea typeface="Helvetica Light"/>
          <a:cs typeface="Helvetica Light"/>
          <a:sym typeface="Helvetica Light"/>
        </a:defRPr>
      </a:lvl7pPr>
      <a:lvl8pPr marL="0" marR="0" indent="0" algn="ctr" defTabSz="467782" rtl="0" latinLnBrk="0">
        <a:lnSpc>
          <a:spcPct val="100000"/>
        </a:lnSpc>
        <a:spcBef>
          <a:spcPts val="0"/>
        </a:spcBef>
        <a:spcAft>
          <a:spcPts val="0"/>
        </a:spcAft>
        <a:buClrTx/>
        <a:buSzTx/>
        <a:buFontTx/>
        <a:buNone/>
        <a:tabLst/>
        <a:defRPr b="0" baseline="0" cap="none" i="0" spc="0" strike="noStrike" sz="6200" u="none">
          <a:solidFill>
            <a:srgbClr val="FFFFFF"/>
          </a:solidFill>
          <a:uFillTx/>
          <a:latin typeface="Helvetica Light"/>
          <a:ea typeface="Helvetica Light"/>
          <a:cs typeface="Helvetica Light"/>
          <a:sym typeface="Helvetica Light"/>
        </a:defRPr>
      </a:lvl8pPr>
      <a:lvl9pPr marL="0" marR="0" indent="0" algn="ctr" defTabSz="467782" rtl="0" latinLnBrk="0">
        <a:lnSpc>
          <a:spcPct val="100000"/>
        </a:lnSpc>
        <a:spcBef>
          <a:spcPts val="0"/>
        </a:spcBef>
        <a:spcAft>
          <a:spcPts val="0"/>
        </a:spcAft>
        <a:buClrTx/>
        <a:buSzTx/>
        <a:buFontTx/>
        <a:buNone/>
        <a:tabLst/>
        <a:defRPr b="0" baseline="0" cap="none" i="0" spc="0" strike="noStrike" sz="6200" u="none">
          <a:solidFill>
            <a:srgbClr val="FFFFFF"/>
          </a:solidFill>
          <a:uFillTx/>
          <a:latin typeface="Helvetica Light"/>
          <a:ea typeface="Helvetica Light"/>
          <a:cs typeface="Helvetica Light"/>
          <a:sym typeface="Helvetica Light"/>
        </a:defRPr>
      </a:lvl9pPr>
    </p:titleStyle>
    <p:bodyStyle>
      <a:lvl1pPr marL="0" marR="0" indent="0" algn="ctr" defTabSz="467782" rtl="0" latinLnBrk="0">
        <a:lnSpc>
          <a:spcPct val="100000"/>
        </a:lnSpc>
        <a:spcBef>
          <a:spcPts val="0"/>
        </a:spcBef>
        <a:spcAft>
          <a:spcPts val="0"/>
        </a:spcAft>
        <a:buClrTx/>
        <a:buSzTx/>
        <a:buFontTx/>
        <a:buNone/>
        <a:tabLst/>
        <a:defRPr b="0" baseline="0" cap="none" i="0" spc="0" strike="noStrike" sz="2400" u="none">
          <a:solidFill>
            <a:srgbClr val="FFFFFF"/>
          </a:solidFill>
          <a:uFillTx/>
          <a:latin typeface="Helvetica Light"/>
          <a:ea typeface="Helvetica Light"/>
          <a:cs typeface="Helvetica Light"/>
          <a:sym typeface="Helvetica Light"/>
        </a:defRPr>
      </a:lvl1pPr>
      <a:lvl2pPr marL="0" marR="0" indent="0" algn="ctr" defTabSz="467782" rtl="0" latinLnBrk="0">
        <a:lnSpc>
          <a:spcPct val="100000"/>
        </a:lnSpc>
        <a:spcBef>
          <a:spcPts val="0"/>
        </a:spcBef>
        <a:spcAft>
          <a:spcPts val="0"/>
        </a:spcAft>
        <a:buClrTx/>
        <a:buSzTx/>
        <a:buFontTx/>
        <a:buNone/>
        <a:tabLst/>
        <a:defRPr b="0" baseline="0" cap="none" i="0" spc="0" strike="noStrike" sz="2400" u="none">
          <a:solidFill>
            <a:srgbClr val="FFFFFF"/>
          </a:solidFill>
          <a:uFillTx/>
          <a:latin typeface="Helvetica Light"/>
          <a:ea typeface="Helvetica Light"/>
          <a:cs typeface="Helvetica Light"/>
          <a:sym typeface="Helvetica Light"/>
        </a:defRPr>
      </a:lvl2pPr>
      <a:lvl3pPr marL="0" marR="0" indent="0" algn="ctr" defTabSz="467782" rtl="0" latinLnBrk="0">
        <a:lnSpc>
          <a:spcPct val="100000"/>
        </a:lnSpc>
        <a:spcBef>
          <a:spcPts val="0"/>
        </a:spcBef>
        <a:spcAft>
          <a:spcPts val="0"/>
        </a:spcAft>
        <a:buClrTx/>
        <a:buSzTx/>
        <a:buFontTx/>
        <a:buNone/>
        <a:tabLst/>
        <a:defRPr b="0" baseline="0" cap="none" i="0" spc="0" strike="noStrike" sz="2400" u="none">
          <a:solidFill>
            <a:srgbClr val="FFFFFF"/>
          </a:solidFill>
          <a:uFillTx/>
          <a:latin typeface="Helvetica Light"/>
          <a:ea typeface="Helvetica Light"/>
          <a:cs typeface="Helvetica Light"/>
          <a:sym typeface="Helvetica Light"/>
        </a:defRPr>
      </a:lvl3pPr>
      <a:lvl4pPr marL="0" marR="0" indent="0" algn="ctr" defTabSz="467782" rtl="0" latinLnBrk="0">
        <a:lnSpc>
          <a:spcPct val="100000"/>
        </a:lnSpc>
        <a:spcBef>
          <a:spcPts val="0"/>
        </a:spcBef>
        <a:spcAft>
          <a:spcPts val="0"/>
        </a:spcAft>
        <a:buClrTx/>
        <a:buSzTx/>
        <a:buFontTx/>
        <a:buNone/>
        <a:tabLst/>
        <a:defRPr b="0" baseline="0" cap="none" i="0" spc="0" strike="noStrike" sz="2400" u="none">
          <a:solidFill>
            <a:srgbClr val="FFFFFF"/>
          </a:solidFill>
          <a:uFillTx/>
          <a:latin typeface="Helvetica Light"/>
          <a:ea typeface="Helvetica Light"/>
          <a:cs typeface="Helvetica Light"/>
          <a:sym typeface="Helvetica Light"/>
        </a:defRPr>
      </a:lvl4pPr>
      <a:lvl5pPr marL="0" marR="0" indent="0" algn="ctr" defTabSz="467782" rtl="0" latinLnBrk="0">
        <a:lnSpc>
          <a:spcPct val="100000"/>
        </a:lnSpc>
        <a:spcBef>
          <a:spcPts val="0"/>
        </a:spcBef>
        <a:spcAft>
          <a:spcPts val="0"/>
        </a:spcAft>
        <a:buClrTx/>
        <a:buSzTx/>
        <a:buFontTx/>
        <a:buNone/>
        <a:tabLst/>
        <a:defRPr b="0" baseline="0" cap="none" i="0" spc="0" strike="noStrike" sz="2400" u="none">
          <a:solidFill>
            <a:srgbClr val="FFFFFF"/>
          </a:solidFill>
          <a:uFillTx/>
          <a:latin typeface="Helvetica Light"/>
          <a:ea typeface="Helvetica Light"/>
          <a:cs typeface="Helvetica Light"/>
          <a:sym typeface="Helvetica Light"/>
        </a:defRPr>
      </a:lvl5pPr>
      <a:lvl6pPr marL="0" marR="0" indent="0" algn="ctr" defTabSz="467782" rtl="0" latinLnBrk="0">
        <a:lnSpc>
          <a:spcPct val="100000"/>
        </a:lnSpc>
        <a:spcBef>
          <a:spcPts val="0"/>
        </a:spcBef>
        <a:spcAft>
          <a:spcPts val="0"/>
        </a:spcAft>
        <a:buClrTx/>
        <a:buSzTx/>
        <a:buFontTx/>
        <a:buNone/>
        <a:tabLst/>
        <a:defRPr b="0" baseline="0" cap="none" i="0" spc="0" strike="noStrike" sz="2400" u="none">
          <a:solidFill>
            <a:srgbClr val="FFFFFF"/>
          </a:solidFill>
          <a:uFillTx/>
          <a:latin typeface="Helvetica Light"/>
          <a:ea typeface="Helvetica Light"/>
          <a:cs typeface="Helvetica Light"/>
          <a:sym typeface="Helvetica Light"/>
        </a:defRPr>
      </a:lvl6pPr>
      <a:lvl7pPr marL="0" marR="0" indent="0" algn="ctr" defTabSz="467782" rtl="0" latinLnBrk="0">
        <a:lnSpc>
          <a:spcPct val="100000"/>
        </a:lnSpc>
        <a:spcBef>
          <a:spcPts val="0"/>
        </a:spcBef>
        <a:spcAft>
          <a:spcPts val="0"/>
        </a:spcAft>
        <a:buClrTx/>
        <a:buSzTx/>
        <a:buFontTx/>
        <a:buNone/>
        <a:tabLst/>
        <a:defRPr b="0" baseline="0" cap="none" i="0" spc="0" strike="noStrike" sz="2400" u="none">
          <a:solidFill>
            <a:srgbClr val="FFFFFF"/>
          </a:solidFill>
          <a:uFillTx/>
          <a:latin typeface="Helvetica Light"/>
          <a:ea typeface="Helvetica Light"/>
          <a:cs typeface="Helvetica Light"/>
          <a:sym typeface="Helvetica Light"/>
        </a:defRPr>
      </a:lvl7pPr>
      <a:lvl8pPr marL="0" marR="0" indent="0" algn="ctr" defTabSz="467782" rtl="0" latinLnBrk="0">
        <a:lnSpc>
          <a:spcPct val="100000"/>
        </a:lnSpc>
        <a:spcBef>
          <a:spcPts val="0"/>
        </a:spcBef>
        <a:spcAft>
          <a:spcPts val="0"/>
        </a:spcAft>
        <a:buClrTx/>
        <a:buSzTx/>
        <a:buFontTx/>
        <a:buNone/>
        <a:tabLst/>
        <a:defRPr b="0" baseline="0" cap="none" i="0" spc="0" strike="noStrike" sz="2400" u="none">
          <a:solidFill>
            <a:srgbClr val="FFFFFF"/>
          </a:solidFill>
          <a:uFillTx/>
          <a:latin typeface="Helvetica Light"/>
          <a:ea typeface="Helvetica Light"/>
          <a:cs typeface="Helvetica Light"/>
          <a:sym typeface="Helvetica Light"/>
        </a:defRPr>
      </a:lvl8pPr>
      <a:lvl9pPr marL="0" marR="0" indent="0" algn="ctr" defTabSz="467782" rtl="0" latinLnBrk="0">
        <a:lnSpc>
          <a:spcPct val="100000"/>
        </a:lnSpc>
        <a:spcBef>
          <a:spcPts val="0"/>
        </a:spcBef>
        <a:spcAft>
          <a:spcPts val="0"/>
        </a:spcAft>
        <a:buClrTx/>
        <a:buSzTx/>
        <a:buFontTx/>
        <a:buNone/>
        <a:tabLst/>
        <a:defRPr b="0" baseline="0" cap="none" i="0" spc="0" strike="noStrike" sz="2400" u="none">
          <a:solidFill>
            <a:srgbClr val="FFFFFF"/>
          </a:solidFill>
          <a:uFillTx/>
          <a:latin typeface="Helvetica Light"/>
          <a:ea typeface="Helvetica Light"/>
          <a:cs typeface="Helvetica Light"/>
          <a:sym typeface="Helvetica Light"/>
        </a:defRPr>
      </a:lvl9pPr>
    </p:bodyStyle>
    <p:otherStyle>
      <a:lvl1pPr marL="0" marR="0" indent="0" algn="ctr" defTabSz="467782"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Light"/>
        </a:defRPr>
      </a:lvl1pPr>
      <a:lvl2pPr marL="0" marR="0" indent="0" algn="ctr" defTabSz="467782"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Light"/>
        </a:defRPr>
      </a:lvl2pPr>
      <a:lvl3pPr marL="0" marR="0" indent="0" algn="ctr" defTabSz="467782"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Light"/>
        </a:defRPr>
      </a:lvl3pPr>
      <a:lvl4pPr marL="0" marR="0" indent="0" algn="ctr" defTabSz="467782"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Light"/>
        </a:defRPr>
      </a:lvl4pPr>
      <a:lvl5pPr marL="0" marR="0" indent="0" algn="ctr" defTabSz="467782"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Light"/>
        </a:defRPr>
      </a:lvl5pPr>
      <a:lvl6pPr marL="0" marR="0" indent="0" algn="ctr" defTabSz="467782"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Light"/>
        </a:defRPr>
      </a:lvl6pPr>
      <a:lvl7pPr marL="0" marR="0" indent="0" algn="ctr" defTabSz="467782"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Light"/>
        </a:defRPr>
      </a:lvl7pPr>
      <a:lvl8pPr marL="0" marR="0" indent="0" algn="ctr" defTabSz="467782"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Light"/>
        </a:defRPr>
      </a:lvl8pPr>
      <a:lvl9pPr marL="0" marR="0" indent="0" algn="ctr" defTabSz="467782"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1.jpeg"/><Relationship Id="rId5"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hadji.tv/blog/personas" TargetMode="External"/><Relationship Id="rId3"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hyperlink" Target="http://hadji.tv" TargetMode="External"/><Relationship Id="rId4" Type="http://schemas.openxmlformats.org/officeDocument/2006/relationships/hyperlink" Target="mailto:holla@hadji.tv"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19" name="Shape 119"/>
          <p:cNvSpPr/>
          <p:nvPr/>
        </p:nvSpPr>
        <p:spPr>
          <a:xfrm>
            <a:off x="3744123" y="5726765"/>
            <a:ext cx="2438554" cy="178058"/>
          </a:xfrm>
          <a:prstGeom prst="rect">
            <a:avLst/>
          </a:prstGeom>
          <a:solidFill>
            <a:srgbClr val="F2F2F2"/>
          </a:solidFill>
          <a:ln w="12700">
            <a:miter lim="400000"/>
          </a:ln>
        </p:spPr>
        <p:txBody>
          <a:bodyPr lIns="20954" tIns="20954" rIns="20954" bIns="20954" anchor="ctr"/>
          <a:lstStyle/>
          <a:p>
            <a:pPr>
              <a:defRPr sz="2000">
                <a:solidFill>
                  <a:srgbClr val="FFFFFF"/>
                </a:solidFill>
              </a:defRPr>
            </a:pPr>
          </a:p>
        </p:txBody>
      </p:sp>
      <p:sp>
        <p:nvSpPr>
          <p:cNvPr id="120" name="Shape 120"/>
          <p:cNvSpPr/>
          <p:nvPr/>
        </p:nvSpPr>
        <p:spPr>
          <a:xfrm>
            <a:off x="3744123" y="5232575"/>
            <a:ext cx="2438554" cy="178058"/>
          </a:xfrm>
          <a:prstGeom prst="rect">
            <a:avLst/>
          </a:prstGeom>
          <a:solidFill>
            <a:srgbClr val="F2F2F2"/>
          </a:solidFill>
          <a:ln w="12700">
            <a:miter lim="400000"/>
          </a:ln>
        </p:spPr>
        <p:txBody>
          <a:bodyPr lIns="20954" tIns="20954" rIns="20954" bIns="20954" anchor="ctr"/>
          <a:lstStyle/>
          <a:p>
            <a:pPr>
              <a:defRPr sz="2000">
                <a:solidFill>
                  <a:srgbClr val="FFFFFF"/>
                </a:solidFill>
              </a:defRPr>
            </a:pPr>
          </a:p>
        </p:txBody>
      </p:sp>
      <p:sp>
        <p:nvSpPr>
          <p:cNvPr id="121" name="Shape 121"/>
          <p:cNvSpPr/>
          <p:nvPr/>
        </p:nvSpPr>
        <p:spPr>
          <a:xfrm>
            <a:off x="3744123" y="4743387"/>
            <a:ext cx="2438554" cy="178058"/>
          </a:xfrm>
          <a:prstGeom prst="rect">
            <a:avLst/>
          </a:prstGeom>
          <a:solidFill>
            <a:srgbClr val="F2F2F2"/>
          </a:solidFill>
          <a:ln w="12700">
            <a:miter lim="400000"/>
          </a:ln>
        </p:spPr>
        <p:txBody>
          <a:bodyPr lIns="20954" tIns="20954" rIns="20954" bIns="20954" anchor="ctr"/>
          <a:lstStyle/>
          <a:p>
            <a:pPr>
              <a:defRPr sz="2000">
                <a:solidFill>
                  <a:srgbClr val="FFFFFF"/>
                </a:solidFill>
              </a:defRPr>
            </a:pPr>
          </a:p>
        </p:txBody>
      </p:sp>
      <p:sp>
        <p:nvSpPr>
          <p:cNvPr id="122" name="Shape 122"/>
          <p:cNvSpPr/>
          <p:nvPr/>
        </p:nvSpPr>
        <p:spPr>
          <a:xfrm>
            <a:off x="236998" y="1481796"/>
            <a:ext cx="9844987" cy="1829093"/>
          </a:xfrm>
          <a:prstGeom prst="rect">
            <a:avLst/>
          </a:prstGeom>
          <a:solidFill>
            <a:srgbClr val="F2F2F2"/>
          </a:solidFill>
          <a:ln w="12700">
            <a:miter lim="400000"/>
          </a:ln>
        </p:spPr>
        <p:txBody>
          <a:bodyPr lIns="20954" tIns="20954" rIns="20954" bIns="20954" anchor="ctr"/>
          <a:lstStyle/>
          <a:p>
            <a:pPr>
              <a:defRPr sz="2000">
                <a:solidFill>
                  <a:srgbClr val="FFFFFF"/>
                </a:solidFill>
              </a:defRPr>
            </a:pPr>
          </a:p>
        </p:txBody>
      </p:sp>
      <p:sp>
        <p:nvSpPr>
          <p:cNvPr id="123" name="Shape 123"/>
          <p:cNvSpPr/>
          <p:nvPr/>
        </p:nvSpPr>
        <p:spPr>
          <a:xfrm>
            <a:off x="-5056" y="418875"/>
            <a:ext cx="10068512" cy="709320"/>
          </a:xfrm>
          <a:prstGeom prst="rect">
            <a:avLst/>
          </a:prstGeom>
          <a:solidFill>
            <a:srgbClr val="000000"/>
          </a:solidFill>
          <a:ln w="12700">
            <a:miter lim="400000"/>
          </a:ln>
        </p:spPr>
        <p:txBody>
          <a:bodyPr lIns="20954" tIns="20954" rIns="20954" bIns="20954" anchor="ctr"/>
          <a:lstStyle/>
          <a:p>
            <a:pPr>
              <a:defRPr sz="2000">
                <a:solidFill>
                  <a:srgbClr val="FFFFFF"/>
                </a:solidFill>
              </a:defRPr>
            </a:pPr>
          </a:p>
        </p:txBody>
      </p:sp>
      <p:grpSp>
        <p:nvGrpSpPr>
          <p:cNvPr id="126" name="Group 126"/>
          <p:cNvGrpSpPr/>
          <p:nvPr/>
        </p:nvGrpSpPr>
        <p:grpSpPr>
          <a:xfrm>
            <a:off x="7092426" y="62439"/>
            <a:ext cx="2786152" cy="3570808"/>
            <a:chOff x="0" y="0"/>
            <a:chExt cx="2786151" cy="3570807"/>
          </a:xfrm>
        </p:grpSpPr>
        <p:pic>
          <p:nvPicPr>
            <p:cNvPr id="124" name="Tupac.jpeg" descr="Tupac.jpeg"/>
            <p:cNvPicPr>
              <a:picLocks noChangeAspect="1"/>
            </p:cNvPicPr>
            <p:nvPr/>
          </p:nvPicPr>
          <p:blipFill>
            <a:blip r:embed="rId2">
              <a:extLst/>
            </a:blip>
            <a:srcRect l="18162" t="2725" r="7059" b="4169"/>
            <a:stretch>
              <a:fillRect/>
            </a:stretch>
          </p:blipFill>
          <p:spPr>
            <a:xfrm rot="120000">
              <a:off x="158994" y="72920"/>
              <a:ext cx="2468329" cy="3209029"/>
            </a:xfrm>
            <a:prstGeom prst="rect">
              <a:avLst/>
            </a:prstGeom>
            <a:ln w="12700" cap="flat">
              <a:noFill/>
              <a:miter lim="400000"/>
            </a:ln>
            <a:effectLst/>
          </p:spPr>
        </p:pic>
        <p:pic>
          <p:nvPicPr>
            <p:cNvPr id="125" name="Picture 123" descr="Picture 123"/>
            <p:cNvPicPr>
              <a:picLocks noChangeAspect="1"/>
            </p:cNvPicPr>
            <p:nvPr/>
          </p:nvPicPr>
          <p:blipFill>
            <a:blip r:embed="rId3">
              <a:extLst/>
            </a:blip>
            <a:stretch>
              <a:fillRect/>
            </a:stretch>
          </p:blipFill>
          <p:spPr>
            <a:xfrm rot="120000">
              <a:off x="59910" y="45466"/>
              <a:ext cx="2666331" cy="3479875"/>
            </a:xfrm>
            <a:prstGeom prst="rect">
              <a:avLst/>
            </a:prstGeom>
            <a:ln w="12700" cap="flat">
              <a:noFill/>
              <a:miter lim="400000"/>
            </a:ln>
            <a:effectLst/>
          </p:spPr>
        </p:pic>
      </p:grpSp>
      <p:sp>
        <p:nvSpPr>
          <p:cNvPr id="127" name="Shape 127"/>
          <p:cNvSpPr txBox="1"/>
          <p:nvPr/>
        </p:nvSpPr>
        <p:spPr>
          <a:xfrm>
            <a:off x="687013" y="253065"/>
            <a:ext cx="5444196" cy="10960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defRPr b="1" sz="6900">
                <a:solidFill>
                  <a:srgbClr val="FFFFFF"/>
                </a:solidFill>
                <a:latin typeface="+mn-lt"/>
                <a:ea typeface="+mn-ea"/>
                <a:cs typeface="+mn-cs"/>
                <a:sym typeface="Helvetica"/>
              </a:defRPr>
            </a:lvl1pPr>
          </a:lstStyle>
          <a:p>
            <a:pPr/>
            <a:r>
              <a:t>Traffic Tupac</a:t>
            </a:r>
          </a:p>
        </p:txBody>
      </p:sp>
      <p:sp>
        <p:nvSpPr>
          <p:cNvPr id="128" name="Shape 128"/>
          <p:cNvSpPr txBox="1"/>
          <p:nvPr/>
        </p:nvSpPr>
        <p:spPr>
          <a:xfrm>
            <a:off x="696768" y="1710974"/>
            <a:ext cx="6232047" cy="1375409"/>
          </a:xfrm>
          <a:prstGeom prst="rect">
            <a:avLst/>
          </a:prstGeom>
          <a:ln w="12700">
            <a:miter lim="400000"/>
          </a:ln>
          <a:extLst>
            <a:ext uri="{C572A759-6A51-4108-AA02-DFA0A04FC94B}">
              <ma14:wrappingTextBoxFlag xmlns:ma14="http://schemas.microsoft.com/office/mac/drawingml/2011/main" val="1"/>
            </a:ext>
          </a:extLst>
        </p:spPr>
        <p:txBody>
          <a:bodyPr lIns="20954" tIns="20954" rIns="20954" bIns="20954" anchor="ctr">
            <a:spAutoFit/>
          </a:bodyPr>
          <a:lstStyle>
            <a:lvl1pPr algn="l">
              <a:lnSpc>
                <a:spcPct val="150000"/>
              </a:lnSpc>
              <a:defRPr sz="1100">
                <a:latin typeface="Avenir Book"/>
                <a:ea typeface="Avenir Book"/>
                <a:cs typeface="Avenir Book"/>
                <a:sym typeface="Avenir Book"/>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sp>
        <p:nvSpPr>
          <p:cNvPr id="129" name="Shape 129"/>
          <p:cNvSpPr txBox="1"/>
          <p:nvPr/>
        </p:nvSpPr>
        <p:spPr>
          <a:xfrm>
            <a:off x="550680" y="3555476"/>
            <a:ext cx="1403476" cy="3594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defRPr sz="2100">
                <a:latin typeface="+mn-lt"/>
                <a:ea typeface="+mn-ea"/>
                <a:cs typeface="+mn-cs"/>
                <a:sym typeface="Helvetica"/>
              </a:defRPr>
            </a:lvl1pPr>
          </a:lstStyle>
          <a:p>
            <a:pPr/>
            <a:r>
              <a:t>Motivations</a:t>
            </a:r>
          </a:p>
        </p:txBody>
      </p:sp>
      <p:sp>
        <p:nvSpPr>
          <p:cNvPr id="130" name="Shape 130"/>
          <p:cNvSpPr txBox="1"/>
          <p:nvPr/>
        </p:nvSpPr>
        <p:spPr>
          <a:xfrm rot="16200000">
            <a:off x="-769052" y="2095989"/>
            <a:ext cx="2003704" cy="6007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defRPr sz="3200">
                <a:latin typeface="Avenir Heavy"/>
                <a:ea typeface="Avenir Heavy"/>
                <a:cs typeface="Avenir Heavy"/>
                <a:sym typeface="Avenir Heavy"/>
              </a:defRPr>
            </a:lvl1pPr>
          </a:lstStyle>
          <a:p>
            <a:pPr/>
            <a:r>
              <a:t>BRIEF BIO</a:t>
            </a:r>
          </a:p>
        </p:txBody>
      </p:sp>
      <p:sp>
        <p:nvSpPr>
          <p:cNvPr id="131" name="Shape 131"/>
          <p:cNvSpPr/>
          <p:nvPr/>
        </p:nvSpPr>
        <p:spPr>
          <a:xfrm>
            <a:off x="597095" y="4251699"/>
            <a:ext cx="2438556" cy="178058"/>
          </a:xfrm>
          <a:prstGeom prst="rect">
            <a:avLst/>
          </a:prstGeom>
          <a:solidFill>
            <a:srgbClr val="F2F2F2"/>
          </a:solidFill>
          <a:ln w="12700">
            <a:miter lim="400000"/>
          </a:ln>
        </p:spPr>
        <p:txBody>
          <a:bodyPr lIns="20954" tIns="20954" rIns="20954" bIns="20954" anchor="ctr"/>
          <a:lstStyle/>
          <a:p>
            <a:pPr>
              <a:defRPr sz="2000">
                <a:solidFill>
                  <a:srgbClr val="FFFFFF"/>
                </a:solidFill>
              </a:defRPr>
            </a:pPr>
          </a:p>
        </p:txBody>
      </p:sp>
      <p:sp>
        <p:nvSpPr>
          <p:cNvPr id="132" name="Shape 132"/>
          <p:cNvSpPr txBox="1"/>
          <p:nvPr/>
        </p:nvSpPr>
        <p:spPr>
          <a:xfrm>
            <a:off x="3706877" y="3554032"/>
            <a:ext cx="1373914" cy="3594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defRPr sz="2100">
                <a:latin typeface="+mn-lt"/>
                <a:ea typeface="+mn-ea"/>
                <a:cs typeface="+mn-cs"/>
                <a:sym typeface="Helvetica"/>
              </a:defRPr>
            </a:lvl1pPr>
          </a:lstStyle>
          <a:p>
            <a:pPr/>
            <a:r>
              <a:t>Personality</a:t>
            </a:r>
          </a:p>
        </p:txBody>
      </p:sp>
      <p:sp>
        <p:nvSpPr>
          <p:cNvPr id="133" name="Shape 133"/>
          <p:cNvSpPr/>
          <p:nvPr/>
        </p:nvSpPr>
        <p:spPr>
          <a:xfrm>
            <a:off x="597095" y="4743387"/>
            <a:ext cx="2438556" cy="178058"/>
          </a:xfrm>
          <a:prstGeom prst="rect">
            <a:avLst/>
          </a:prstGeom>
          <a:solidFill>
            <a:srgbClr val="F2F2F2"/>
          </a:solidFill>
          <a:ln w="12700">
            <a:miter lim="400000"/>
          </a:ln>
        </p:spPr>
        <p:txBody>
          <a:bodyPr lIns="20954" tIns="20954" rIns="20954" bIns="20954" anchor="ctr"/>
          <a:lstStyle/>
          <a:p>
            <a:pPr>
              <a:defRPr sz="2000">
                <a:solidFill>
                  <a:srgbClr val="FFFFFF"/>
                </a:solidFill>
              </a:defRPr>
            </a:pPr>
          </a:p>
        </p:txBody>
      </p:sp>
      <p:sp>
        <p:nvSpPr>
          <p:cNvPr id="134" name="Shape 134"/>
          <p:cNvSpPr/>
          <p:nvPr/>
        </p:nvSpPr>
        <p:spPr>
          <a:xfrm>
            <a:off x="597095" y="5235076"/>
            <a:ext cx="2438556" cy="178058"/>
          </a:xfrm>
          <a:prstGeom prst="rect">
            <a:avLst/>
          </a:prstGeom>
          <a:solidFill>
            <a:srgbClr val="F2F2F2"/>
          </a:solidFill>
          <a:ln w="12700">
            <a:miter lim="400000"/>
          </a:ln>
        </p:spPr>
        <p:txBody>
          <a:bodyPr lIns="20954" tIns="20954" rIns="20954" bIns="20954" anchor="ctr"/>
          <a:lstStyle/>
          <a:p>
            <a:pPr>
              <a:defRPr sz="2000">
                <a:solidFill>
                  <a:srgbClr val="FFFFFF"/>
                </a:solidFill>
              </a:defRPr>
            </a:pPr>
          </a:p>
        </p:txBody>
      </p:sp>
      <p:sp>
        <p:nvSpPr>
          <p:cNvPr id="135" name="Shape 135"/>
          <p:cNvSpPr/>
          <p:nvPr/>
        </p:nvSpPr>
        <p:spPr>
          <a:xfrm>
            <a:off x="597095" y="5726765"/>
            <a:ext cx="2438556" cy="178058"/>
          </a:xfrm>
          <a:prstGeom prst="rect">
            <a:avLst/>
          </a:prstGeom>
          <a:solidFill>
            <a:srgbClr val="F2F2F2"/>
          </a:solidFill>
          <a:ln w="12700">
            <a:miter lim="400000"/>
          </a:ln>
        </p:spPr>
        <p:txBody>
          <a:bodyPr lIns="20954" tIns="20954" rIns="20954" bIns="20954" anchor="ctr"/>
          <a:lstStyle/>
          <a:p>
            <a:pPr>
              <a:defRPr sz="2000">
                <a:solidFill>
                  <a:srgbClr val="FFFFFF"/>
                </a:solidFill>
              </a:defRPr>
            </a:pPr>
          </a:p>
        </p:txBody>
      </p:sp>
      <p:sp>
        <p:nvSpPr>
          <p:cNvPr id="136" name="Shape 136"/>
          <p:cNvSpPr/>
          <p:nvPr/>
        </p:nvSpPr>
        <p:spPr>
          <a:xfrm>
            <a:off x="597096" y="4238999"/>
            <a:ext cx="1679821" cy="178058"/>
          </a:xfrm>
          <a:prstGeom prst="rect">
            <a:avLst/>
          </a:prstGeom>
          <a:solidFill>
            <a:srgbClr val="535353"/>
          </a:solidFill>
          <a:ln w="12700">
            <a:miter lim="400000"/>
          </a:ln>
        </p:spPr>
        <p:txBody>
          <a:bodyPr lIns="20954" tIns="20954" rIns="20954" bIns="20954" anchor="ctr"/>
          <a:lstStyle/>
          <a:p>
            <a:pPr>
              <a:defRPr sz="2000">
                <a:solidFill>
                  <a:srgbClr val="FFFFFF"/>
                </a:solidFill>
              </a:defRPr>
            </a:pPr>
          </a:p>
        </p:txBody>
      </p:sp>
      <p:sp>
        <p:nvSpPr>
          <p:cNvPr id="137" name="Shape 137"/>
          <p:cNvSpPr/>
          <p:nvPr/>
        </p:nvSpPr>
        <p:spPr>
          <a:xfrm>
            <a:off x="597096" y="4743387"/>
            <a:ext cx="2294964" cy="178058"/>
          </a:xfrm>
          <a:prstGeom prst="rect">
            <a:avLst/>
          </a:prstGeom>
          <a:solidFill>
            <a:srgbClr val="535353"/>
          </a:solidFill>
          <a:ln w="12700">
            <a:miter lim="400000"/>
          </a:ln>
        </p:spPr>
        <p:txBody>
          <a:bodyPr lIns="20954" tIns="20954" rIns="20954" bIns="20954" anchor="ctr"/>
          <a:lstStyle/>
          <a:p>
            <a:pPr>
              <a:defRPr sz="2000">
                <a:solidFill>
                  <a:srgbClr val="FFFFFF"/>
                </a:solidFill>
              </a:defRPr>
            </a:pPr>
          </a:p>
        </p:txBody>
      </p:sp>
      <p:sp>
        <p:nvSpPr>
          <p:cNvPr id="138" name="Shape 138"/>
          <p:cNvSpPr/>
          <p:nvPr/>
        </p:nvSpPr>
        <p:spPr>
          <a:xfrm>
            <a:off x="597096" y="5235076"/>
            <a:ext cx="791573" cy="178058"/>
          </a:xfrm>
          <a:prstGeom prst="rect">
            <a:avLst/>
          </a:prstGeom>
          <a:solidFill>
            <a:srgbClr val="535353"/>
          </a:solidFill>
          <a:ln w="12700">
            <a:miter lim="400000"/>
          </a:ln>
        </p:spPr>
        <p:txBody>
          <a:bodyPr lIns="20954" tIns="20954" rIns="20954" bIns="20954" anchor="ctr"/>
          <a:lstStyle/>
          <a:p>
            <a:pPr>
              <a:defRPr sz="2000">
                <a:solidFill>
                  <a:srgbClr val="FFFFFF"/>
                </a:solidFill>
              </a:defRPr>
            </a:pPr>
          </a:p>
        </p:txBody>
      </p:sp>
      <p:sp>
        <p:nvSpPr>
          <p:cNvPr id="139" name="Shape 139"/>
          <p:cNvSpPr/>
          <p:nvPr/>
        </p:nvSpPr>
        <p:spPr>
          <a:xfrm>
            <a:off x="597096" y="5726765"/>
            <a:ext cx="1834664" cy="178058"/>
          </a:xfrm>
          <a:prstGeom prst="rect">
            <a:avLst/>
          </a:prstGeom>
          <a:solidFill>
            <a:srgbClr val="535353"/>
          </a:solidFill>
          <a:ln w="12700">
            <a:miter lim="400000"/>
          </a:ln>
        </p:spPr>
        <p:txBody>
          <a:bodyPr lIns="20954" tIns="20954" rIns="20954" bIns="20954" anchor="ctr"/>
          <a:lstStyle/>
          <a:p>
            <a:pPr>
              <a:defRPr sz="2000">
                <a:solidFill>
                  <a:srgbClr val="FFFFFF"/>
                </a:solidFill>
              </a:defRPr>
            </a:pPr>
          </a:p>
        </p:txBody>
      </p:sp>
      <p:sp>
        <p:nvSpPr>
          <p:cNvPr id="140" name="Shape 140"/>
          <p:cNvSpPr/>
          <p:nvPr/>
        </p:nvSpPr>
        <p:spPr>
          <a:xfrm>
            <a:off x="3744123" y="4251699"/>
            <a:ext cx="2438554" cy="178058"/>
          </a:xfrm>
          <a:prstGeom prst="rect">
            <a:avLst/>
          </a:prstGeom>
          <a:solidFill>
            <a:srgbClr val="F2F2F2"/>
          </a:solidFill>
          <a:ln w="12700">
            <a:miter lim="400000"/>
          </a:ln>
        </p:spPr>
        <p:txBody>
          <a:bodyPr lIns="20954" tIns="20954" rIns="20954" bIns="20954" anchor="ctr"/>
          <a:lstStyle/>
          <a:p>
            <a:pPr>
              <a:defRPr sz="2000">
                <a:solidFill>
                  <a:srgbClr val="FFFFFF"/>
                </a:solidFill>
              </a:defRPr>
            </a:pPr>
          </a:p>
        </p:txBody>
      </p:sp>
      <p:sp>
        <p:nvSpPr>
          <p:cNvPr id="141" name="Shape 141"/>
          <p:cNvSpPr/>
          <p:nvPr/>
        </p:nvSpPr>
        <p:spPr>
          <a:xfrm>
            <a:off x="5967175" y="4251699"/>
            <a:ext cx="85238" cy="178058"/>
          </a:xfrm>
          <a:prstGeom prst="rect">
            <a:avLst/>
          </a:prstGeom>
          <a:solidFill>
            <a:srgbClr val="535353"/>
          </a:solidFill>
          <a:ln w="12700">
            <a:miter lim="400000"/>
          </a:ln>
        </p:spPr>
        <p:txBody>
          <a:bodyPr lIns="20954" tIns="20954" rIns="20954" bIns="20954" anchor="ctr"/>
          <a:lstStyle/>
          <a:p>
            <a:pPr>
              <a:defRPr sz="2000">
                <a:solidFill>
                  <a:srgbClr val="FFFFFF"/>
                </a:solidFill>
              </a:defRPr>
            </a:pPr>
          </a:p>
        </p:txBody>
      </p:sp>
      <p:sp>
        <p:nvSpPr>
          <p:cNvPr id="142" name="Shape 142"/>
          <p:cNvSpPr txBox="1"/>
          <p:nvPr/>
        </p:nvSpPr>
        <p:spPr>
          <a:xfrm>
            <a:off x="6971404" y="3573721"/>
            <a:ext cx="2683319" cy="8039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spAutoFit/>
          </a:bodyPr>
          <a:lstStyle/>
          <a:p>
            <a:pPr algn="l">
              <a:defRPr sz="1500">
                <a:solidFill>
                  <a:srgbClr val="535353"/>
                </a:solidFill>
                <a:latin typeface="Avenir Next Regular"/>
                <a:ea typeface="Avenir Next Regular"/>
                <a:cs typeface="Avenir Next Regular"/>
                <a:sym typeface="Avenir Next Regular"/>
              </a:defRPr>
            </a:pPr>
            <a:r>
              <a:t>“I’m looking</a:t>
            </a:r>
            <a:r>
              <a:t> for</a:t>
            </a:r>
            <a:r>
              <a:t> </a:t>
            </a:r>
            <a:r>
              <a:t>..</a:t>
            </a:r>
            <a:r>
              <a:t>.”</a:t>
            </a:r>
            <a:r>
              <a:t> (Fill this in</a:t>
            </a:r>
            <a:br/>
            <a:r>
              <a:t>with a statement that is very</a:t>
            </a:r>
            <a:br/>
            <a:r>
              <a:t>representative of this persona.</a:t>
            </a:r>
          </a:p>
        </p:txBody>
      </p:sp>
      <p:sp>
        <p:nvSpPr>
          <p:cNvPr id="143" name="Shape 143"/>
          <p:cNvSpPr txBox="1"/>
          <p:nvPr/>
        </p:nvSpPr>
        <p:spPr>
          <a:xfrm>
            <a:off x="585397" y="4005535"/>
            <a:ext cx="480871" cy="2451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1200">
                <a:solidFill>
                  <a:srgbClr val="797979"/>
                </a:solidFill>
                <a:latin typeface="Avenir Medium"/>
                <a:ea typeface="Avenir Medium"/>
                <a:cs typeface="Avenir Medium"/>
                <a:sym typeface="Avenir Medium"/>
              </a:defRPr>
            </a:lvl1pPr>
          </a:lstStyle>
          <a:p>
            <a:pPr/>
            <a:r>
              <a:t>PRICE</a:t>
            </a:r>
          </a:p>
        </p:txBody>
      </p:sp>
      <p:sp>
        <p:nvSpPr>
          <p:cNvPr id="144" name="Shape 144"/>
          <p:cNvSpPr txBox="1"/>
          <p:nvPr/>
        </p:nvSpPr>
        <p:spPr>
          <a:xfrm>
            <a:off x="585397" y="4500243"/>
            <a:ext cx="991716" cy="2451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1200">
                <a:solidFill>
                  <a:srgbClr val="797979"/>
                </a:solidFill>
                <a:latin typeface="Avenir Medium"/>
                <a:ea typeface="Avenir Medium"/>
                <a:cs typeface="Avenir Medium"/>
                <a:sym typeface="Avenir Medium"/>
              </a:defRPr>
            </a:lvl1pPr>
          </a:lstStyle>
          <a:p>
            <a:pPr/>
            <a:r>
              <a:t>RESULTS/ROI</a:t>
            </a:r>
          </a:p>
        </p:txBody>
      </p:sp>
      <p:sp>
        <p:nvSpPr>
          <p:cNvPr id="145" name="Shape 145"/>
          <p:cNvSpPr txBox="1"/>
          <p:nvPr/>
        </p:nvSpPr>
        <p:spPr>
          <a:xfrm>
            <a:off x="585397" y="5000422"/>
            <a:ext cx="805636" cy="2451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1200">
                <a:solidFill>
                  <a:srgbClr val="797979"/>
                </a:solidFill>
                <a:latin typeface="Avenir Medium"/>
                <a:ea typeface="Avenir Medium"/>
                <a:cs typeface="Avenir Medium"/>
                <a:sym typeface="Avenir Medium"/>
              </a:defRPr>
            </a:lvl1pPr>
          </a:lstStyle>
          <a:p>
            <a:pPr/>
            <a:r>
              <a:t>STRATEGY</a:t>
            </a:r>
          </a:p>
        </p:txBody>
      </p:sp>
      <p:sp>
        <p:nvSpPr>
          <p:cNvPr id="146" name="Shape 146"/>
          <p:cNvSpPr txBox="1"/>
          <p:nvPr/>
        </p:nvSpPr>
        <p:spPr>
          <a:xfrm>
            <a:off x="590063" y="5487900"/>
            <a:ext cx="1485340" cy="2451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1200">
                <a:solidFill>
                  <a:srgbClr val="797979"/>
                </a:solidFill>
                <a:latin typeface="Avenir Medium"/>
                <a:ea typeface="Avenir Medium"/>
                <a:cs typeface="Avenir Medium"/>
                <a:sym typeface="Avenir Medium"/>
              </a:defRPr>
            </a:lvl1pPr>
          </a:lstStyle>
          <a:p>
            <a:pPr/>
            <a:r>
              <a:t>CONTENT QUALITY</a:t>
            </a:r>
          </a:p>
        </p:txBody>
      </p:sp>
      <p:sp>
        <p:nvSpPr>
          <p:cNvPr id="147" name="Shape 147"/>
          <p:cNvSpPr txBox="1"/>
          <p:nvPr/>
        </p:nvSpPr>
        <p:spPr>
          <a:xfrm>
            <a:off x="3709896" y="4056335"/>
            <a:ext cx="752982" cy="2197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1000">
                <a:solidFill>
                  <a:srgbClr val="797979"/>
                </a:solidFill>
                <a:latin typeface="Avenir Medium"/>
                <a:ea typeface="Avenir Medium"/>
                <a:cs typeface="Avenir Medium"/>
                <a:sym typeface="Avenir Medium"/>
              </a:defRPr>
            </a:lvl1pPr>
          </a:lstStyle>
          <a:p>
            <a:pPr/>
            <a:r>
              <a:t>INTROVERT</a:t>
            </a:r>
          </a:p>
        </p:txBody>
      </p:sp>
      <p:sp>
        <p:nvSpPr>
          <p:cNvPr id="148" name="Shape 148"/>
          <p:cNvSpPr txBox="1"/>
          <p:nvPr/>
        </p:nvSpPr>
        <p:spPr>
          <a:xfrm>
            <a:off x="5390067" y="4056335"/>
            <a:ext cx="776477" cy="2197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r">
              <a:defRPr sz="1000">
                <a:solidFill>
                  <a:srgbClr val="797979"/>
                </a:solidFill>
                <a:latin typeface="Avenir Medium"/>
                <a:ea typeface="Avenir Medium"/>
                <a:cs typeface="Avenir Medium"/>
                <a:sym typeface="Avenir Medium"/>
              </a:defRPr>
            </a:lvl1pPr>
          </a:lstStyle>
          <a:p>
            <a:pPr/>
            <a:r>
              <a:t>EXTROVERT</a:t>
            </a:r>
          </a:p>
        </p:txBody>
      </p:sp>
      <p:sp>
        <p:nvSpPr>
          <p:cNvPr id="149" name="Shape 149"/>
          <p:cNvSpPr txBox="1"/>
          <p:nvPr/>
        </p:nvSpPr>
        <p:spPr>
          <a:xfrm>
            <a:off x="3716025" y="4556282"/>
            <a:ext cx="816990" cy="2197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1000">
                <a:solidFill>
                  <a:srgbClr val="797979"/>
                </a:solidFill>
                <a:latin typeface="Avenir Medium"/>
                <a:ea typeface="Avenir Medium"/>
                <a:cs typeface="Avenir Medium"/>
                <a:sym typeface="Avenir Medium"/>
              </a:defRPr>
            </a:lvl1pPr>
          </a:lstStyle>
          <a:p>
            <a:pPr/>
            <a:r>
              <a:t>ANALYTICAL</a:t>
            </a:r>
          </a:p>
        </p:txBody>
      </p:sp>
      <p:sp>
        <p:nvSpPr>
          <p:cNvPr id="150" name="Shape 150"/>
          <p:cNvSpPr txBox="1"/>
          <p:nvPr/>
        </p:nvSpPr>
        <p:spPr>
          <a:xfrm>
            <a:off x="5523195" y="4556282"/>
            <a:ext cx="642746" cy="2197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r">
              <a:defRPr sz="1000">
                <a:solidFill>
                  <a:srgbClr val="797979"/>
                </a:solidFill>
                <a:latin typeface="Avenir Medium"/>
                <a:ea typeface="Avenir Medium"/>
                <a:cs typeface="Avenir Medium"/>
                <a:sym typeface="Avenir Medium"/>
              </a:defRPr>
            </a:lvl1pPr>
          </a:lstStyle>
          <a:p>
            <a:pPr/>
            <a:r>
              <a:t>CREATIVE</a:t>
            </a:r>
          </a:p>
        </p:txBody>
      </p:sp>
      <p:sp>
        <p:nvSpPr>
          <p:cNvPr id="151" name="Shape 151"/>
          <p:cNvSpPr txBox="1"/>
          <p:nvPr/>
        </p:nvSpPr>
        <p:spPr>
          <a:xfrm>
            <a:off x="3725740" y="5030830"/>
            <a:ext cx="449833" cy="2197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1000">
                <a:solidFill>
                  <a:srgbClr val="797979"/>
                </a:solidFill>
                <a:latin typeface="Avenir Medium"/>
                <a:ea typeface="Avenir Medium"/>
                <a:cs typeface="Avenir Medium"/>
                <a:sym typeface="Avenir Medium"/>
              </a:defRPr>
            </a:lvl1pPr>
          </a:lstStyle>
          <a:p>
            <a:pPr/>
            <a:r>
              <a:t>LOYAL</a:t>
            </a:r>
          </a:p>
        </p:txBody>
      </p:sp>
      <p:sp>
        <p:nvSpPr>
          <p:cNvPr id="152" name="Shape 152"/>
          <p:cNvSpPr txBox="1"/>
          <p:nvPr/>
        </p:nvSpPr>
        <p:spPr>
          <a:xfrm>
            <a:off x="5697630" y="5030830"/>
            <a:ext cx="478027" cy="2197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r">
              <a:defRPr sz="1000">
                <a:solidFill>
                  <a:srgbClr val="797979"/>
                </a:solidFill>
                <a:latin typeface="Avenir Medium"/>
                <a:ea typeface="Avenir Medium"/>
                <a:cs typeface="Avenir Medium"/>
                <a:sym typeface="Avenir Medium"/>
              </a:defRPr>
            </a:lvl1pPr>
          </a:lstStyle>
          <a:p>
            <a:pPr/>
            <a:r>
              <a:t>FICKLE</a:t>
            </a:r>
          </a:p>
        </p:txBody>
      </p:sp>
      <p:sp>
        <p:nvSpPr>
          <p:cNvPr id="153" name="Shape 153"/>
          <p:cNvSpPr txBox="1"/>
          <p:nvPr/>
        </p:nvSpPr>
        <p:spPr>
          <a:xfrm>
            <a:off x="3713040" y="5543708"/>
            <a:ext cx="544067" cy="2197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1000">
                <a:solidFill>
                  <a:srgbClr val="797979"/>
                </a:solidFill>
                <a:latin typeface="Avenir Medium"/>
                <a:ea typeface="Avenir Medium"/>
                <a:cs typeface="Avenir Medium"/>
                <a:sym typeface="Avenir Medium"/>
              </a:defRPr>
            </a:lvl1pPr>
          </a:lstStyle>
          <a:p>
            <a:pPr/>
            <a:r>
              <a:t>PASSIVE</a:t>
            </a:r>
          </a:p>
        </p:txBody>
      </p:sp>
      <p:sp>
        <p:nvSpPr>
          <p:cNvPr id="154" name="Shape 154"/>
          <p:cNvSpPr txBox="1"/>
          <p:nvPr/>
        </p:nvSpPr>
        <p:spPr>
          <a:xfrm>
            <a:off x="5676421" y="5531008"/>
            <a:ext cx="499236" cy="2197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r">
              <a:defRPr sz="1000">
                <a:solidFill>
                  <a:srgbClr val="797979"/>
                </a:solidFill>
                <a:latin typeface="Avenir Medium"/>
                <a:ea typeface="Avenir Medium"/>
                <a:cs typeface="Avenir Medium"/>
                <a:sym typeface="Avenir Medium"/>
              </a:defRPr>
            </a:lvl1pPr>
          </a:lstStyle>
          <a:p>
            <a:pPr/>
            <a:r>
              <a:t>ACTIVE</a:t>
            </a:r>
          </a:p>
        </p:txBody>
      </p:sp>
      <p:sp>
        <p:nvSpPr>
          <p:cNvPr id="155" name="Shape 155"/>
          <p:cNvSpPr/>
          <p:nvPr/>
        </p:nvSpPr>
        <p:spPr>
          <a:xfrm>
            <a:off x="3908038" y="4742862"/>
            <a:ext cx="85238" cy="178058"/>
          </a:xfrm>
          <a:prstGeom prst="rect">
            <a:avLst/>
          </a:prstGeom>
          <a:solidFill>
            <a:srgbClr val="535353"/>
          </a:solidFill>
          <a:ln w="12700">
            <a:miter lim="400000"/>
          </a:ln>
        </p:spPr>
        <p:txBody>
          <a:bodyPr lIns="20954" tIns="20954" rIns="20954" bIns="20954" anchor="ctr"/>
          <a:lstStyle/>
          <a:p>
            <a:pPr>
              <a:defRPr sz="2000">
                <a:solidFill>
                  <a:srgbClr val="FFFFFF"/>
                </a:solidFill>
              </a:defRPr>
            </a:pPr>
          </a:p>
        </p:txBody>
      </p:sp>
      <p:sp>
        <p:nvSpPr>
          <p:cNvPr id="156" name="Shape 156"/>
          <p:cNvSpPr/>
          <p:nvPr/>
        </p:nvSpPr>
        <p:spPr>
          <a:xfrm>
            <a:off x="4081902" y="5235076"/>
            <a:ext cx="85238" cy="178058"/>
          </a:xfrm>
          <a:prstGeom prst="rect">
            <a:avLst/>
          </a:prstGeom>
          <a:solidFill>
            <a:srgbClr val="535353"/>
          </a:solidFill>
          <a:ln w="12700">
            <a:miter lim="400000"/>
          </a:ln>
        </p:spPr>
        <p:txBody>
          <a:bodyPr lIns="20954" tIns="20954" rIns="20954" bIns="20954" anchor="ctr"/>
          <a:lstStyle/>
          <a:p>
            <a:pPr>
              <a:defRPr sz="2000">
                <a:solidFill>
                  <a:srgbClr val="FFFFFF"/>
                </a:solidFill>
              </a:defRPr>
            </a:pPr>
          </a:p>
        </p:txBody>
      </p:sp>
      <p:sp>
        <p:nvSpPr>
          <p:cNvPr id="157" name="Shape 157"/>
          <p:cNvSpPr/>
          <p:nvPr/>
        </p:nvSpPr>
        <p:spPr>
          <a:xfrm>
            <a:off x="5378303" y="5726765"/>
            <a:ext cx="85238" cy="178058"/>
          </a:xfrm>
          <a:prstGeom prst="rect">
            <a:avLst/>
          </a:prstGeom>
          <a:solidFill>
            <a:srgbClr val="535353"/>
          </a:solidFill>
          <a:ln w="12700">
            <a:miter lim="400000"/>
          </a:ln>
        </p:spPr>
        <p:txBody>
          <a:bodyPr lIns="20954" tIns="20954" rIns="20954" bIns="20954" anchor="ctr"/>
          <a:lstStyle/>
          <a:p>
            <a:pPr>
              <a:defRPr sz="2000">
                <a:solidFill>
                  <a:srgbClr val="FFFFFF"/>
                </a:solidFill>
              </a:defRPr>
            </a:pPr>
          </a:p>
        </p:txBody>
      </p:sp>
      <p:sp>
        <p:nvSpPr>
          <p:cNvPr id="158" name="Shape 158"/>
          <p:cNvSpPr txBox="1"/>
          <p:nvPr/>
        </p:nvSpPr>
        <p:spPr>
          <a:xfrm>
            <a:off x="6971404" y="4509717"/>
            <a:ext cx="2649219" cy="23279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p>
            <a:pPr algn="l">
              <a:lnSpc>
                <a:spcPct val="200000"/>
              </a:lnSpc>
              <a:defRPr sz="900">
                <a:latin typeface="Avenir Heavy"/>
                <a:ea typeface="Avenir Heavy"/>
                <a:cs typeface="Avenir Heavy"/>
                <a:sym typeface="Avenir Heavy"/>
              </a:defRPr>
            </a:pPr>
            <a:r>
              <a:t>AGE: </a:t>
            </a:r>
            <a:r>
              <a:rPr>
                <a:latin typeface="Avenir Book"/>
                <a:ea typeface="Avenir Book"/>
                <a:cs typeface="Avenir Book"/>
                <a:sym typeface="Avenir Book"/>
              </a:rPr>
              <a:t>42</a:t>
            </a:r>
          </a:p>
          <a:p>
            <a:pPr algn="l">
              <a:lnSpc>
                <a:spcPct val="200000"/>
              </a:lnSpc>
              <a:defRPr sz="900">
                <a:latin typeface="Avenir Heavy"/>
                <a:ea typeface="Avenir Heavy"/>
                <a:cs typeface="Avenir Heavy"/>
                <a:sym typeface="Avenir Heavy"/>
              </a:defRPr>
            </a:pPr>
            <a:r>
              <a:t>TITLE: </a:t>
            </a:r>
            <a:r>
              <a:rPr>
                <a:latin typeface="Avenir Book"/>
                <a:ea typeface="Avenir Book"/>
                <a:cs typeface="Avenir Book"/>
                <a:sym typeface="Avenir Book"/>
              </a:rPr>
              <a:t>Vice President</a:t>
            </a:r>
          </a:p>
          <a:p>
            <a:pPr algn="l">
              <a:lnSpc>
                <a:spcPct val="200000"/>
              </a:lnSpc>
              <a:defRPr sz="900">
                <a:latin typeface="Avenir Heavy"/>
                <a:ea typeface="Avenir Heavy"/>
                <a:cs typeface="Avenir Heavy"/>
                <a:sym typeface="Avenir Heavy"/>
              </a:defRPr>
            </a:pPr>
            <a:r>
              <a:t>FAMILY: </a:t>
            </a:r>
            <a:r>
              <a:rPr>
                <a:latin typeface="Avenir Book"/>
                <a:ea typeface="Avenir Book"/>
                <a:cs typeface="Avenir Book"/>
                <a:sym typeface="Avenir Book"/>
              </a:rPr>
              <a:t>Single, 2 Kids</a:t>
            </a:r>
          </a:p>
          <a:p>
            <a:pPr algn="l">
              <a:lnSpc>
                <a:spcPct val="200000"/>
              </a:lnSpc>
              <a:defRPr sz="900">
                <a:latin typeface="Avenir Heavy"/>
                <a:ea typeface="Avenir Heavy"/>
                <a:cs typeface="Avenir Heavy"/>
                <a:sym typeface="Avenir Heavy"/>
              </a:defRPr>
            </a:pPr>
            <a:r>
              <a:t>LOCATION: </a:t>
            </a:r>
            <a:r>
              <a:rPr>
                <a:latin typeface="Avenir Book"/>
                <a:ea typeface="Avenir Book"/>
                <a:cs typeface="Avenir Book"/>
                <a:sym typeface="Avenir Book"/>
              </a:rPr>
              <a:t>Tampa, FL</a:t>
            </a:r>
          </a:p>
          <a:p>
            <a:pPr algn="l">
              <a:lnSpc>
                <a:spcPct val="200000"/>
              </a:lnSpc>
              <a:defRPr sz="900">
                <a:latin typeface="Avenir Heavy"/>
                <a:ea typeface="Avenir Heavy"/>
                <a:cs typeface="Avenir Heavy"/>
                <a:sym typeface="Avenir Heavy"/>
              </a:defRPr>
            </a:pPr>
            <a:r>
              <a:t>ARCHETYPE: </a:t>
            </a:r>
            <a:r>
              <a:rPr>
                <a:latin typeface="Avenir Book"/>
                <a:ea typeface="Avenir Book"/>
                <a:cs typeface="Avenir Book"/>
                <a:sym typeface="Avenir Book"/>
              </a:rPr>
              <a:t>Straightforward decision maker who </a:t>
            </a:r>
            <a:br>
              <a:rPr>
                <a:latin typeface="Avenir Book"/>
                <a:ea typeface="Avenir Book"/>
                <a:cs typeface="Avenir Book"/>
                <a:sym typeface="Avenir Book"/>
              </a:rPr>
            </a:br>
            <a:r>
              <a:rPr>
                <a:latin typeface="Avenir Book"/>
                <a:ea typeface="Avenir Book"/>
                <a:cs typeface="Avenir Book"/>
                <a:sym typeface="Avenir Book"/>
              </a:rPr>
              <a:t>isn’t afraid to change things up to get results</a:t>
            </a:r>
          </a:p>
          <a:p>
            <a:pPr algn="l">
              <a:lnSpc>
                <a:spcPct val="200000"/>
              </a:lnSpc>
              <a:defRPr sz="900">
                <a:latin typeface="Avenir Heavy"/>
                <a:ea typeface="Avenir Heavy"/>
                <a:cs typeface="Avenir Heavy"/>
                <a:sym typeface="Avenir Heavy"/>
              </a:defRPr>
            </a:pPr>
            <a:r>
              <a:t>EDUCATION: </a:t>
            </a:r>
            <a:r>
              <a:rPr>
                <a:latin typeface="Avenir Book"/>
                <a:ea typeface="Avenir Book"/>
                <a:cs typeface="Avenir Book"/>
                <a:sym typeface="Avenir Book"/>
              </a:rPr>
              <a:t>MBA</a:t>
            </a:r>
          </a:p>
          <a:p>
            <a:pPr algn="l">
              <a:lnSpc>
                <a:spcPct val="200000"/>
              </a:lnSpc>
              <a:defRPr sz="900">
                <a:latin typeface="Avenir Book"/>
                <a:ea typeface="Avenir Book"/>
                <a:cs typeface="Avenir Book"/>
                <a:sym typeface="Avenir Book"/>
              </a:defRPr>
            </a:pPr>
            <a:r>
              <a:t>INCOME: $1.8M</a:t>
            </a:r>
          </a:p>
        </p:txBody>
      </p:sp>
      <p:sp>
        <p:nvSpPr>
          <p:cNvPr id="159" name="Shape 159"/>
          <p:cNvSpPr txBox="1"/>
          <p:nvPr/>
        </p:nvSpPr>
        <p:spPr>
          <a:xfrm>
            <a:off x="571223" y="6115026"/>
            <a:ext cx="2301595" cy="147446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p>
            <a:pPr algn="l" defTabSz="457200">
              <a:lnSpc>
                <a:spcPct val="120000"/>
              </a:lnSpc>
              <a:defRPr sz="1600">
                <a:solidFill>
                  <a:srgbClr val="F6C846"/>
                </a:solidFill>
                <a:latin typeface="Avenir Heavy"/>
                <a:ea typeface="Avenir Heavy"/>
                <a:cs typeface="Avenir Heavy"/>
                <a:sym typeface="Avenir Heavy"/>
              </a:defRPr>
            </a:pPr>
            <a:r>
              <a:t>Practically Minded</a:t>
            </a:r>
            <a:endParaRPr sz="1200"/>
          </a:p>
          <a:p>
            <a:pPr algn="l" defTabSz="457200">
              <a:lnSpc>
                <a:spcPct val="120000"/>
              </a:lnSpc>
              <a:defRPr sz="1200">
                <a:solidFill>
                  <a:srgbClr val="F6C846"/>
                </a:solidFill>
                <a:latin typeface="Avenir Heavy"/>
                <a:ea typeface="Avenir Heavy"/>
                <a:cs typeface="Avenir Heavy"/>
                <a:sym typeface="Avenir Heavy"/>
              </a:defRPr>
            </a:pPr>
            <a:r>
              <a:t>Loves a Challenge</a:t>
            </a:r>
          </a:p>
          <a:p>
            <a:pPr algn="l" defTabSz="457200">
              <a:lnSpc>
                <a:spcPct val="120000"/>
              </a:lnSpc>
              <a:defRPr sz="1600">
                <a:solidFill>
                  <a:srgbClr val="F6C846"/>
                </a:solidFill>
                <a:latin typeface="Avenir Heavy"/>
                <a:ea typeface="Avenir Heavy"/>
                <a:cs typeface="Avenir Heavy"/>
                <a:sym typeface="Avenir Heavy"/>
              </a:defRPr>
            </a:pPr>
            <a:r>
              <a:t>Business-First Mentality</a:t>
            </a:r>
            <a:endParaRPr sz="1200"/>
          </a:p>
          <a:p>
            <a:pPr algn="l" defTabSz="457200">
              <a:lnSpc>
                <a:spcPct val="120000"/>
              </a:lnSpc>
              <a:defRPr sz="1400">
                <a:solidFill>
                  <a:srgbClr val="F6C846"/>
                </a:solidFill>
                <a:latin typeface="Avenir Light"/>
                <a:ea typeface="Avenir Light"/>
                <a:cs typeface="Avenir Light"/>
                <a:sym typeface="Avenir Light"/>
              </a:defRPr>
            </a:pPr>
            <a:r>
              <a:t>Adventure Seeker</a:t>
            </a:r>
            <a:endParaRPr>
              <a:latin typeface="Avenir Heavy"/>
              <a:ea typeface="Avenir Heavy"/>
              <a:cs typeface="Avenir Heavy"/>
              <a:sym typeface="Avenir Heavy"/>
            </a:endParaRPr>
          </a:p>
          <a:p>
            <a:pPr algn="l" defTabSz="457200">
              <a:lnSpc>
                <a:spcPct val="120000"/>
              </a:lnSpc>
              <a:defRPr sz="1300">
                <a:solidFill>
                  <a:srgbClr val="F6C846"/>
                </a:solidFill>
                <a:latin typeface="Avenir Heavy"/>
                <a:ea typeface="Avenir Heavy"/>
                <a:cs typeface="Avenir Heavy"/>
                <a:sym typeface="Avenir Heavy"/>
              </a:defRPr>
            </a:pPr>
            <a:r>
              <a:t>Open to Trying New Things</a:t>
            </a:r>
          </a:p>
        </p:txBody>
      </p:sp>
      <p:pic>
        <p:nvPicPr>
          <p:cNvPr id="160" name="logo-892153452.png" descr="logo-892153452.png"/>
          <p:cNvPicPr>
            <a:picLocks noChangeAspect="1"/>
          </p:cNvPicPr>
          <p:nvPr/>
        </p:nvPicPr>
        <p:blipFill>
          <a:blip r:embed="rId4">
            <a:extLst/>
          </a:blip>
          <a:stretch>
            <a:fillRect/>
          </a:stretch>
        </p:blipFill>
        <p:spPr>
          <a:xfrm rot="120000">
            <a:off x="8641364" y="11860"/>
            <a:ext cx="1135074" cy="874801"/>
          </a:xfrm>
          <a:prstGeom prst="rect">
            <a:avLst/>
          </a:prstGeom>
          <a:ln w="12700">
            <a:miter lim="400000"/>
          </a:ln>
        </p:spPr>
      </p:pic>
      <p:sp>
        <p:nvSpPr>
          <p:cNvPr id="161" name="Rectangle 1"/>
          <p:cNvSpPr/>
          <p:nvPr/>
        </p:nvSpPr>
        <p:spPr>
          <a:xfrm>
            <a:off x="3812790" y="6220495"/>
            <a:ext cx="461737" cy="463640"/>
          </a:xfrm>
          <a:prstGeom prst="rect">
            <a:avLst/>
          </a:prstGeom>
          <a:solidFill>
            <a:srgbClr val="FFFFFF"/>
          </a:solidFill>
          <a:ln w="25400">
            <a:solidFill>
              <a:srgbClr val="000000"/>
            </a:solidFill>
            <a:prstDash val="sysDot"/>
            <a:miter lim="400000"/>
          </a:ln>
        </p:spPr>
        <p:txBody>
          <a:bodyPr lIns="20954" tIns="20954" rIns="20954" bIns="20954" anchor="ctr"/>
          <a:lstStyle/>
          <a:p>
            <a:pPr>
              <a:defRPr sz="2000">
                <a:solidFill>
                  <a:srgbClr val="FFFFFF"/>
                </a:solidFill>
              </a:defRPr>
            </a:pPr>
          </a:p>
        </p:txBody>
      </p:sp>
      <p:sp>
        <p:nvSpPr>
          <p:cNvPr id="162" name="Rectangle 2"/>
          <p:cNvSpPr txBox="1"/>
          <p:nvPr/>
        </p:nvSpPr>
        <p:spPr>
          <a:xfrm>
            <a:off x="3902400" y="6647811"/>
            <a:ext cx="2125422" cy="2438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l">
              <a:lnSpc>
                <a:spcPct val="170000"/>
              </a:lnSpc>
              <a:defRPr sz="900">
                <a:latin typeface="Avenir Heavy"/>
                <a:ea typeface="Avenir Heavy"/>
                <a:cs typeface="Avenir Heavy"/>
                <a:sym typeface="Avenir Heavy"/>
              </a:defRPr>
            </a:lvl1pPr>
          </a:lstStyle>
          <a:p>
            <a:pPr/>
            <a:r>
              <a:t>(Include Logos from brands they love)</a:t>
            </a:r>
          </a:p>
        </p:txBody>
      </p:sp>
      <p:sp>
        <p:nvSpPr>
          <p:cNvPr id="163" name="Rectangle 1"/>
          <p:cNvSpPr/>
          <p:nvPr/>
        </p:nvSpPr>
        <p:spPr>
          <a:xfrm>
            <a:off x="4798331" y="6218315"/>
            <a:ext cx="461737" cy="463640"/>
          </a:xfrm>
          <a:prstGeom prst="rect">
            <a:avLst/>
          </a:prstGeom>
          <a:solidFill>
            <a:srgbClr val="FFFFFF"/>
          </a:solidFill>
          <a:ln w="25400">
            <a:solidFill>
              <a:srgbClr val="000000"/>
            </a:solidFill>
            <a:prstDash val="sysDot"/>
            <a:miter lim="400000"/>
          </a:ln>
        </p:spPr>
        <p:txBody>
          <a:bodyPr lIns="20954" tIns="20954" rIns="20954" bIns="20954" anchor="ctr"/>
          <a:lstStyle/>
          <a:p>
            <a:pPr>
              <a:defRPr sz="2000">
                <a:solidFill>
                  <a:srgbClr val="FFFFFF"/>
                </a:solidFill>
              </a:defRPr>
            </a:pPr>
          </a:p>
        </p:txBody>
      </p:sp>
      <p:sp>
        <p:nvSpPr>
          <p:cNvPr id="164" name="Rectangle 1"/>
          <p:cNvSpPr/>
          <p:nvPr/>
        </p:nvSpPr>
        <p:spPr>
          <a:xfrm>
            <a:off x="5778926" y="6218315"/>
            <a:ext cx="461737" cy="463640"/>
          </a:xfrm>
          <a:prstGeom prst="rect">
            <a:avLst/>
          </a:prstGeom>
          <a:solidFill>
            <a:srgbClr val="FFFFFF"/>
          </a:solidFill>
          <a:ln w="25400">
            <a:solidFill>
              <a:srgbClr val="000000"/>
            </a:solidFill>
            <a:prstDash val="sysDot"/>
            <a:miter lim="400000"/>
          </a:ln>
        </p:spPr>
        <p:txBody>
          <a:bodyPr lIns="20954" tIns="20954" rIns="20954" bIns="20954" anchor="ctr"/>
          <a:lstStyle/>
          <a:p>
            <a:pPr>
              <a:defRPr sz="2000">
                <a:solidFill>
                  <a:srgbClr val="FFFFFF"/>
                </a:solidFill>
              </a:defRPr>
            </a:pPr>
          </a:p>
        </p:txBody>
      </p:sp>
      <p:sp>
        <p:nvSpPr>
          <p:cNvPr id="165" name="Rectangle 1"/>
          <p:cNvSpPr/>
          <p:nvPr/>
        </p:nvSpPr>
        <p:spPr>
          <a:xfrm>
            <a:off x="3812790" y="6901114"/>
            <a:ext cx="461737" cy="463640"/>
          </a:xfrm>
          <a:prstGeom prst="rect">
            <a:avLst/>
          </a:prstGeom>
          <a:solidFill>
            <a:srgbClr val="FFFFFF"/>
          </a:solidFill>
          <a:ln w="25400">
            <a:solidFill>
              <a:srgbClr val="000000"/>
            </a:solidFill>
            <a:prstDash val="sysDot"/>
            <a:miter lim="400000"/>
          </a:ln>
        </p:spPr>
        <p:txBody>
          <a:bodyPr lIns="20954" tIns="20954" rIns="20954" bIns="20954" anchor="ctr"/>
          <a:lstStyle/>
          <a:p>
            <a:pPr>
              <a:defRPr sz="2000">
                <a:solidFill>
                  <a:srgbClr val="FFFFFF"/>
                </a:solidFill>
              </a:defRPr>
            </a:pPr>
          </a:p>
        </p:txBody>
      </p:sp>
      <p:sp>
        <p:nvSpPr>
          <p:cNvPr id="166" name="Rectangle 1"/>
          <p:cNvSpPr/>
          <p:nvPr/>
        </p:nvSpPr>
        <p:spPr>
          <a:xfrm>
            <a:off x="4798331" y="6898933"/>
            <a:ext cx="461737" cy="463640"/>
          </a:xfrm>
          <a:prstGeom prst="rect">
            <a:avLst/>
          </a:prstGeom>
          <a:solidFill>
            <a:srgbClr val="FFFFFF"/>
          </a:solidFill>
          <a:ln w="25400">
            <a:solidFill>
              <a:srgbClr val="000000"/>
            </a:solidFill>
            <a:prstDash val="sysDot"/>
            <a:miter lim="400000"/>
          </a:ln>
        </p:spPr>
        <p:txBody>
          <a:bodyPr lIns="20954" tIns="20954" rIns="20954" bIns="20954" anchor="ctr"/>
          <a:lstStyle/>
          <a:p>
            <a:pPr>
              <a:defRPr sz="2000">
                <a:solidFill>
                  <a:srgbClr val="FFFFFF"/>
                </a:solidFill>
              </a:defRPr>
            </a:pPr>
          </a:p>
        </p:txBody>
      </p:sp>
      <p:sp>
        <p:nvSpPr>
          <p:cNvPr id="167" name="Rectangle 1"/>
          <p:cNvSpPr/>
          <p:nvPr/>
        </p:nvSpPr>
        <p:spPr>
          <a:xfrm>
            <a:off x="5778926" y="6898933"/>
            <a:ext cx="461737" cy="463640"/>
          </a:xfrm>
          <a:prstGeom prst="rect">
            <a:avLst/>
          </a:prstGeom>
          <a:solidFill>
            <a:srgbClr val="FFFFFF"/>
          </a:solidFill>
          <a:ln w="25400">
            <a:solidFill>
              <a:srgbClr val="000000"/>
            </a:solidFill>
            <a:prstDash val="sysDot"/>
            <a:miter lim="400000"/>
          </a:ln>
        </p:spPr>
        <p:txBody>
          <a:bodyPr lIns="20954" tIns="20954" rIns="20954" bIns="20954" anchor="ctr"/>
          <a:lstStyle/>
          <a:p>
            <a:pPr>
              <a:defRPr sz="2000">
                <a:solidFill>
                  <a:srgbClr val="FFFFFF"/>
                </a:solidFill>
              </a:defRPr>
            </a:pPr>
          </a:p>
        </p:txBody>
      </p:sp>
      <p:pic>
        <p:nvPicPr>
          <p:cNvPr id="168" name="HS-black-01.png" descr="HS-black-01.png"/>
          <p:cNvPicPr>
            <a:picLocks noChangeAspect="1"/>
          </p:cNvPicPr>
          <p:nvPr/>
        </p:nvPicPr>
        <p:blipFill>
          <a:blip r:embed="rId5">
            <a:extLst/>
          </a:blip>
          <a:stretch>
            <a:fillRect/>
          </a:stretch>
        </p:blipFill>
        <p:spPr>
          <a:xfrm>
            <a:off x="8660896" y="6746955"/>
            <a:ext cx="1096009" cy="1096009"/>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70" name="Shape 122"/>
          <p:cNvSpPr/>
          <p:nvPr/>
        </p:nvSpPr>
        <p:spPr>
          <a:xfrm>
            <a:off x="236998" y="1481796"/>
            <a:ext cx="9844987" cy="1829093"/>
          </a:xfrm>
          <a:prstGeom prst="rect">
            <a:avLst/>
          </a:prstGeom>
          <a:solidFill>
            <a:srgbClr val="F2F2F2"/>
          </a:solidFill>
          <a:ln w="12700">
            <a:miter lim="400000"/>
          </a:ln>
        </p:spPr>
        <p:txBody>
          <a:bodyPr lIns="20954" tIns="20954" rIns="20954" bIns="20954" anchor="ctr"/>
          <a:lstStyle/>
          <a:p>
            <a:pPr>
              <a:defRPr sz="2000">
                <a:solidFill>
                  <a:srgbClr val="FFFFFF"/>
                </a:solidFill>
              </a:defRPr>
            </a:pPr>
          </a:p>
        </p:txBody>
      </p:sp>
      <p:sp>
        <p:nvSpPr>
          <p:cNvPr id="171" name="Shape 123"/>
          <p:cNvSpPr/>
          <p:nvPr/>
        </p:nvSpPr>
        <p:spPr>
          <a:xfrm>
            <a:off x="-5056" y="418875"/>
            <a:ext cx="10068512" cy="709320"/>
          </a:xfrm>
          <a:prstGeom prst="rect">
            <a:avLst/>
          </a:prstGeom>
          <a:solidFill>
            <a:srgbClr val="000000"/>
          </a:solidFill>
          <a:ln w="12700">
            <a:miter lim="400000"/>
          </a:ln>
        </p:spPr>
        <p:txBody>
          <a:bodyPr lIns="20954" tIns="20954" rIns="20954" bIns="20954" anchor="ctr"/>
          <a:lstStyle/>
          <a:p>
            <a:pPr>
              <a:defRPr sz="2000">
                <a:solidFill>
                  <a:srgbClr val="FFFFFF"/>
                </a:solidFill>
              </a:defRPr>
            </a:pPr>
          </a:p>
        </p:txBody>
      </p:sp>
      <p:pic>
        <p:nvPicPr>
          <p:cNvPr id="172" name="Group 126" descr="Group 126"/>
          <p:cNvPicPr>
            <a:picLocks noChangeAspect="1"/>
          </p:cNvPicPr>
          <p:nvPr/>
        </p:nvPicPr>
        <p:blipFill>
          <a:blip r:embed="rId2">
            <a:extLst/>
          </a:blip>
          <a:stretch>
            <a:fillRect/>
          </a:stretch>
        </p:blipFill>
        <p:spPr>
          <a:xfrm rot="120000">
            <a:off x="7152336" y="101688"/>
            <a:ext cx="2666331" cy="3479875"/>
          </a:xfrm>
          <a:prstGeom prst="rect">
            <a:avLst/>
          </a:prstGeom>
          <a:ln w="12700">
            <a:miter lim="400000"/>
          </a:ln>
        </p:spPr>
      </p:pic>
      <p:sp>
        <p:nvSpPr>
          <p:cNvPr id="173" name="Shape 127"/>
          <p:cNvSpPr txBox="1"/>
          <p:nvPr/>
        </p:nvSpPr>
        <p:spPr>
          <a:xfrm>
            <a:off x="687013" y="253065"/>
            <a:ext cx="5444196" cy="10960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defRPr b="1" sz="6900">
                <a:solidFill>
                  <a:srgbClr val="FFFFFF"/>
                </a:solidFill>
                <a:latin typeface="+mn-lt"/>
                <a:ea typeface="+mn-ea"/>
                <a:cs typeface="+mn-cs"/>
                <a:sym typeface="Helvetica"/>
              </a:defRPr>
            </a:lvl1pPr>
          </a:lstStyle>
          <a:p>
            <a:pPr/>
            <a:r>
              <a:t>Traffic Tupac</a:t>
            </a:r>
          </a:p>
        </p:txBody>
      </p:sp>
      <p:sp>
        <p:nvSpPr>
          <p:cNvPr id="174" name="Shape 128"/>
          <p:cNvSpPr txBox="1"/>
          <p:nvPr/>
        </p:nvSpPr>
        <p:spPr>
          <a:xfrm>
            <a:off x="696768" y="1710974"/>
            <a:ext cx="6232047" cy="1375409"/>
          </a:xfrm>
          <a:prstGeom prst="rect">
            <a:avLst/>
          </a:prstGeom>
          <a:ln w="12700">
            <a:miter lim="400000"/>
          </a:ln>
          <a:extLst>
            <a:ext uri="{C572A759-6A51-4108-AA02-DFA0A04FC94B}">
              <ma14:wrappingTextBoxFlag xmlns:ma14="http://schemas.microsoft.com/office/mac/drawingml/2011/main" val="1"/>
            </a:ext>
          </a:extLst>
        </p:spPr>
        <p:txBody>
          <a:bodyPr lIns="20954" tIns="20954" rIns="20954" bIns="20954" anchor="ctr">
            <a:spAutoFit/>
          </a:bodyPr>
          <a:lstStyle>
            <a:lvl1pPr algn="l">
              <a:lnSpc>
                <a:spcPct val="150000"/>
              </a:lnSpc>
              <a:defRPr sz="1100">
                <a:latin typeface="Avenir Book"/>
                <a:ea typeface="Avenir Book"/>
                <a:cs typeface="Avenir Book"/>
                <a:sym typeface="Avenir Book"/>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sp>
        <p:nvSpPr>
          <p:cNvPr id="175" name="Shape 130"/>
          <p:cNvSpPr txBox="1"/>
          <p:nvPr/>
        </p:nvSpPr>
        <p:spPr>
          <a:xfrm rot="16200000">
            <a:off x="-769052" y="2095989"/>
            <a:ext cx="2003704" cy="6007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defRPr sz="3200">
                <a:latin typeface="Avenir Heavy"/>
                <a:ea typeface="Avenir Heavy"/>
                <a:cs typeface="Avenir Heavy"/>
                <a:sym typeface="Avenir Heavy"/>
              </a:defRPr>
            </a:lvl1pPr>
          </a:lstStyle>
          <a:p>
            <a:pPr/>
            <a:r>
              <a:t>BRIEF BIO</a:t>
            </a:r>
          </a:p>
        </p:txBody>
      </p:sp>
      <p:pic>
        <p:nvPicPr>
          <p:cNvPr id="176" name="HS-black-01.png" descr="HS-black-01.png"/>
          <p:cNvPicPr>
            <a:picLocks noChangeAspect="1"/>
          </p:cNvPicPr>
          <p:nvPr/>
        </p:nvPicPr>
        <p:blipFill>
          <a:blip r:embed="rId3">
            <a:extLst/>
          </a:blip>
          <a:stretch>
            <a:fillRect/>
          </a:stretch>
        </p:blipFill>
        <p:spPr>
          <a:xfrm>
            <a:off x="8660896" y="6746955"/>
            <a:ext cx="1096009" cy="1096009"/>
          </a:xfrm>
          <a:prstGeom prst="rect">
            <a:avLst/>
          </a:prstGeom>
          <a:ln w="12700">
            <a:miter lim="400000"/>
          </a:ln>
        </p:spPr>
      </p:pic>
      <p:sp>
        <p:nvSpPr>
          <p:cNvPr id="177" name="Shape 174"/>
          <p:cNvSpPr txBox="1"/>
          <p:nvPr/>
        </p:nvSpPr>
        <p:spPr>
          <a:xfrm>
            <a:off x="554335" y="3706495"/>
            <a:ext cx="751310" cy="3594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2100">
                <a:latin typeface="+mn-lt"/>
                <a:ea typeface="+mn-ea"/>
                <a:cs typeface="+mn-cs"/>
                <a:sym typeface="Helvetica"/>
              </a:defRPr>
            </a:lvl1pPr>
          </a:lstStyle>
          <a:p>
            <a:pPr/>
            <a:r>
              <a:t>Goals</a:t>
            </a:r>
          </a:p>
        </p:txBody>
      </p:sp>
      <p:sp>
        <p:nvSpPr>
          <p:cNvPr id="178" name="Shape 176"/>
          <p:cNvSpPr txBox="1"/>
          <p:nvPr/>
        </p:nvSpPr>
        <p:spPr>
          <a:xfrm>
            <a:off x="3619270" y="3696243"/>
            <a:ext cx="1462597" cy="3594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2100">
                <a:latin typeface="+mn-lt"/>
                <a:ea typeface="+mn-ea"/>
                <a:cs typeface="+mn-cs"/>
                <a:sym typeface="Helvetica"/>
              </a:defRPr>
            </a:lvl1pPr>
          </a:lstStyle>
          <a:p>
            <a:pPr/>
            <a:r>
              <a:t>Frustrations</a:t>
            </a:r>
          </a:p>
        </p:txBody>
      </p:sp>
      <p:sp>
        <p:nvSpPr>
          <p:cNvPr id="179" name="Shape 178"/>
          <p:cNvSpPr txBox="1"/>
          <p:nvPr/>
        </p:nvSpPr>
        <p:spPr>
          <a:xfrm>
            <a:off x="6675295" y="3696243"/>
            <a:ext cx="2124920" cy="3594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2100">
                <a:latin typeface="+mn-lt"/>
                <a:ea typeface="+mn-ea"/>
                <a:cs typeface="+mn-cs"/>
                <a:sym typeface="Helvetica"/>
              </a:defRPr>
            </a:lvl1pPr>
          </a:lstStyle>
          <a:p>
            <a:pPr/>
            <a:r>
              <a:t>What Can We Do</a:t>
            </a:r>
          </a:p>
        </p:txBody>
      </p:sp>
      <p:pic>
        <p:nvPicPr>
          <p:cNvPr id="180" name="Tupac.jpeg" descr="Tupac.jpeg"/>
          <p:cNvPicPr>
            <a:picLocks noChangeAspect="1"/>
          </p:cNvPicPr>
          <p:nvPr/>
        </p:nvPicPr>
        <p:blipFill>
          <a:blip r:embed="rId4">
            <a:extLst/>
          </a:blip>
          <a:srcRect l="18162" t="2725" r="7059" b="4169"/>
          <a:stretch>
            <a:fillRect/>
          </a:stretch>
        </p:blipFill>
        <p:spPr>
          <a:xfrm rot="120000">
            <a:off x="7251420" y="135359"/>
            <a:ext cx="2468329" cy="3209029"/>
          </a:xfrm>
          <a:prstGeom prst="rect">
            <a:avLst/>
          </a:prstGeom>
          <a:ln w="12700">
            <a:miter lim="400000"/>
          </a:ln>
        </p:spPr>
      </p:pic>
      <p:sp>
        <p:nvSpPr>
          <p:cNvPr id="181" name="Shape 179"/>
          <p:cNvSpPr txBox="1"/>
          <p:nvPr/>
        </p:nvSpPr>
        <p:spPr>
          <a:xfrm>
            <a:off x="537303" y="4027354"/>
            <a:ext cx="2998740" cy="1499869"/>
          </a:xfrm>
          <a:prstGeom prst="rect">
            <a:avLst/>
          </a:prstGeom>
          <a:ln w="12700">
            <a:miter lim="400000"/>
          </a:ln>
          <a:extLst>
            <a:ext uri="{C572A759-6A51-4108-AA02-DFA0A04FC94B}">
              <ma14:wrappingTextBoxFlag xmlns:ma14="http://schemas.microsoft.com/office/mac/drawingml/2011/main" val="1"/>
            </a:ext>
          </a:extLst>
        </p:spPr>
        <p:txBody>
          <a:bodyPr lIns="20954" tIns="20954" rIns="20954" bIns="20954" anchor="ctr">
            <a:spAutoFit/>
          </a:bodyPr>
          <a:lstStyle/>
          <a:p>
            <a:pPr marL="228600" indent="-228600" algn="l" defTabSz="457200">
              <a:lnSpc>
                <a:spcPct val="120000"/>
              </a:lnSpc>
              <a:buSzPct val="100000"/>
              <a:buChar char="•"/>
              <a:defRPr sz="1000">
                <a:latin typeface="Avenir Book"/>
                <a:ea typeface="Avenir Book"/>
                <a:cs typeface="Avenir Book"/>
                <a:sym typeface="Avenir Book"/>
              </a:defRPr>
            </a:pPr>
            <a:r>
              <a:t>Lorem ipsum dolor sit amet, consectetur </a:t>
            </a:r>
          </a:p>
          <a:p>
            <a:pPr marL="228600" indent="-228600" algn="l" defTabSz="457200">
              <a:lnSpc>
                <a:spcPct val="120000"/>
              </a:lnSpc>
              <a:buSzPct val="100000"/>
              <a:buChar char="•"/>
              <a:defRPr sz="1000">
                <a:latin typeface="Avenir Book"/>
                <a:ea typeface="Avenir Book"/>
                <a:cs typeface="Avenir Book"/>
                <a:sym typeface="Avenir Book"/>
              </a:defRPr>
            </a:pPr>
            <a:r>
              <a:t>Duis aute irure dolor in reprehenderit in voluptate velit esse cillum dolore eu fugiat nulla pariatur</a:t>
            </a:r>
          </a:p>
          <a:p>
            <a:pPr marL="228600" indent="-228600" algn="l" defTabSz="457200">
              <a:lnSpc>
                <a:spcPct val="120000"/>
              </a:lnSpc>
              <a:buSzPct val="100000"/>
              <a:buChar char="•"/>
              <a:defRPr sz="1000">
                <a:latin typeface="Avenir Book"/>
                <a:ea typeface="Avenir Book"/>
                <a:cs typeface="Avenir Book"/>
                <a:sym typeface="Avenir Book"/>
              </a:defRPr>
            </a:pPr>
            <a:r>
              <a:t>Excepteur sint occaecat cupidatat non proident, sunt in culpa qui officia deserunt mollit anim id est laborum</a:t>
            </a:r>
          </a:p>
        </p:txBody>
      </p:sp>
      <p:sp>
        <p:nvSpPr>
          <p:cNvPr id="182" name="Shape 180"/>
          <p:cNvSpPr txBox="1"/>
          <p:nvPr/>
        </p:nvSpPr>
        <p:spPr>
          <a:xfrm>
            <a:off x="3618731" y="4020286"/>
            <a:ext cx="2998739" cy="1499869"/>
          </a:xfrm>
          <a:prstGeom prst="rect">
            <a:avLst/>
          </a:prstGeom>
          <a:ln w="12700">
            <a:miter lim="400000"/>
          </a:ln>
          <a:extLst>
            <a:ext uri="{C572A759-6A51-4108-AA02-DFA0A04FC94B}">
              <ma14:wrappingTextBoxFlag xmlns:ma14="http://schemas.microsoft.com/office/mac/drawingml/2011/main" val="1"/>
            </a:ext>
          </a:extLst>
        </p:spPr>
        <p:txBody>
          <a:bodyPr lIns="20954" tIns="20954" rIns="20954" bIns="20954" anchor="ctr">
            <a:spAutoFit/>
          </a:bodyPr>
          <a:lstStyle/>
          <a:p>
            <a:pPr marL="228600" indent="-228600" algn="l" defTabSz="457200">
              <a:lnSpc>
                <a:spcPct val="120000"/>
              </a:lnSpc>
              <a:buSzPct val="100000"/>
              <a:buChar char="•"/>
              <a:defRPr sz="1000">
                <a:latin typeface="Avenir Book"/>
                <a:ea typeface="Avenir Book"/>
                <a:cs typeface="Avenir Book"/>
                <a:sym typeface="Avenir Book"/>
              </a:defRPr>
            </a:pPr>
            <a:r>
              <a:t>Lorem ipsum dolor sit amet, consectetur </a:t>
            </a:r>
          </a:p>
          <a:p>
            <a:pPr marL="228600" indent="-228600" algn="l" defTabSz="457200">
              <a:lnSpc>
                <a:spcPct val="120000"/>
              </a:lnSpc>
              <a:buSzPct val="100000"/>
              <a:buChar char="•"/>
              <a:defRPr sz="1000">
                <a:latin typeface="Avenir Book"/>
                <a:ea typeface="Avenir Book"/>
                <a:cs typeface="Avenir Book"/>
                <a:sym typeface="Avenir Book"/>
              </a:defRPr>
            </a:pPr>
            <a:r>
              <a:t>Duis aute irure dolor in reprehenderit in voluptate velit esse cillum dolore eu fugiat nulla pariatur</a:t>
            </a:r>
          </a:p>
          <a:p>
            <a:pPr marL="228600" indent="-228600" algn="l" defTabSz="457200">
              <a:lnSpc>
                <a:spcPct val="120000"/>
              </a:lnSpc>
              <a:buSzPct val="100000"/>
              <a:buChar char="•"/>
              <a:defRPr sz="1000">
                <a:latin typeface="Avenir Book"/>
                <a:ea typeface="Avenir Book"/>
                <a:cs typeface="Avenir Book"/>
                <a:sym typeface="Avenir Book"/>
              </a:defRPr>
            </a:pPr>
            <a:r>
              <a:t>Excepteur sint occaecat cupidatat non proident, sunt in culpa qui officia deserunt mollit anim id est laborum</a:t>
            </a:r>
          </a:p>
        </p:txBody>
      </p:sp>
      <p:sp>
        <p:nvSpPr>
          <p:cNvPr id="183" name="Shape 181"/>
          <p:cNvSpPr txBox="1"/>
          <p:nvPr/>
        </p:nvSpPr>
        <p:spPr>
          <a:xfrm>
            <a:off x="539909" y="5638965"/>
            <a:ext cx="736334" cy="3594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2100">
                <a:latin typeface="+mn-lt"/>
                <a:ea typeface="+mn-ea"/>
                <a:cs typeface="+mn-cs"/>
                <a:sym typeface="Helvetica"/>
              </a:defRPr>
            </a:lvl1pPr>
          </a:lstStyle>
          <a:p>
            <a:pPr/>
            <a:r>
              <a:t>Fears</a:t>
            </a:r>
          </a:p>
        </p:txBody>
      </p:sp>
      <p:sp>
        <p:nvSpPr>
          <p:cNvPr id="184" name="Shape 182"/>
          <p:cNvSpPr txBox="1"/>
          <p:nvPr/>
        </p:nvSpPr>
        <p:spPr>
          <a:xfrm>
            <a:off x="3596992" y="5638965"/>
            <a:ext cx="1210873" cy="3594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2100">
                <a:latin typeface="+mn-lt"/>
                <a:ea typeface="+mn-ea"/>
                <a:cs typeface="+mn-cs"/>
                <a:sym typeface="Helvetica"/>
              </a:defRPr>
            </a:lvl1pPr>
          </a:lstStyle>
          <a:p>
            <a:pPr/>
            <a:r>
              <a:t>Identifiers</a:t>
            </a:r>
          </a:p>
        </p:txBody>
      </p:sp>
      <p:sp>
        <p:nvSpPr>
          <p:cNvPr id="185" name="Shape 183"/>
          <p:cNvSpPr txBox="1"/>
          <p:nvPr/>
        </p:nvSpPr>
        <p:spPr>
          <a:xfrm>
            <a:off x="6675295" y="5638965"/>
            <a:ext cx="1699997" cy="359409"/>
          </a:xfrm>
          <a:prstGeom prst="rect">
            <a:avLst/>
          </a:prstGeom>
          <a:ln w="12700">
            <a:miter lim="400000"/>
          </a:ln>
          <a:extLst>
            <a:ext uri="{C572A759-6A51-4108-AA02-DFA0A04FC94B}">
              <ma14:wrappingTextBoxFlag xmlns:ma14="http://schemas.microsoft.com/office/mac/drawingml/2011/main" val="1"/>
            </a:ext>
          </a:extLst>
        </p:spPr>
        <p:txBody>
          <a:bodyPr wrap="none" lIns="20954" tIns="20954" rIns="20954" bIns="20954" anchor="ctr">
            <a:spAutoFit/>
          </a:bodyPr>
          <a:lstStyle>
            <a:lvl1pPr algn="l">
              <a:defRPr sz="2100">
                <a:latin typeface="+mn-lt"/>
                <a:ea typeface="+mn-ea"/>
                <a:cs typeface="+mn-cs"/>
                <a:sym typeface="Helvetica"/>
              </a:defRPr>
            </a:lvl1pPr>
          </a:lstStyle>
          <a:p>
            <a:pPr/>
            <a:r>
              <a:t>Elevator Pitch</a:t>
            </a:r>
          </a:p>
        </p:txBody>
      </p:sp>
      <p:sp>
        <p:nvSpPr>
          <p:cNvPr id="186" name="Shape 184"/>
          <p:cNvSpPr txBox="1"/>
          <p:nvPr/>
        </p:nvSpPr>
        <p:spPr>
          <a:xfrm>
            <a:off x="6675295" y="4046154"/>
            <a:ext cx="2815018" cy="1499870"/>
          </a:xfrm>
          <a:prstGeom prst="rect">
            <a:avLst/>
          </a:prstGeom>
          <a:ln w="12700">
            <a:miter lim="400000"/>
          </a:ln>
          <a:extLst>
            <a:ext uri="{C572A759-6A51-4108-AA02-DFA0A04FC94B}">
              <ma14:wrappingTextBoxFlag xmlns:ma14="http://schemas.microsoft.com/office/mac/drawingml/2011/main" val="1"/>
            </a:ext>
          </a:extLst>
        </p:spPr>
        <p:txBody>
          <a:bodyPr lIns="20954" tIns="20954" rIns="20954" bIns="20954" anchor="ctr">
            <a:spAutoFit/>
          </a:bodyPr>
          <a:lstStyle/>
          <a:p>
            <a:pPr marL="228600" indent="-228600" algn="l" defTabSz="457200">
              <a:lnSpc>
                <a:spcPct val="120000"/>
              </a:lnSpc>
              <a:buSzPct val="100000"/>
              <a:buChar char="•"/>
              <a:defRPr sz="1000">
                <a:latin typeface="Avenir Book"/>
                <a:ea typeface="Avenir Book"/>
                <a:cs typeface="Avenir Book"/>
                <a:sym typeface="Avenir Book"/>
              </a:defRPr>
            </a:pPr>
            <a:r>
              <a:t>Lorem ipsum dolor sit amet, consectetur </a:t>
            </a:r>
          </a:p>
          <a:p>
            <a:pPr marL="228600" indent="-228600" algn="l" defTabSz="457200">
              <a:lnSpc>
                <a:spcPct val="120000"/>
              </a:lnSpc>
              <a:buSzPct val="100000"/>
              <a:buChar char="•"/>
              <a:defRPr sz="1000">
                <a:latin typeface="Avenir Book"/>
                <a:ea typeface="Avenir Book"/>
                <a:cs typeface="Avenir Book"/>
                <a:sym typeface="Avenir Book"/>
              </a:defRPr>
            </a:pPr>
            <a:r>
              <a:t>Duis aute irure dolor in reprehenderit in voluptate velit esse cillum dolore eu fugiat nulla pariatur</a:t>
            </a:r>
          </a:p>
          <a:p>
            <a:pPr marL="228600" indent="-228600" algn="l" defTabSz="457200">
              <a:lnSpc>
                <a:spcPct val="120000"/>
              </a:lnSpc>
              <a:buSzPct val="100000"/>
              <a:buChar char="•"/>
              <a:defRPr sz="1000">
                <a:latin typeface="Avenir Book"/>
                <a:ea typeface="Avenir Book"/>
                <a:cs typeface="Avenir Book"/>
                <a:sym typeface="Avenir Book"/>
              </a:defRPr>
            </a:pPr>
            <a:r>
              <a:t>Excepteur sint occaecat cupidatat non proident, sunt in culpa qui officia deserunt mollit anim id est laborum</a:t>
            </a:r>
          </a:p>
        </p:txBody>
      </p:sp>
      <p:sp>
        <p:nvSpPr>
          <p:cNvPr id="187" name="Shape 185"/>
          <p:cNvSpPr txBox="1"/>
          <p:nvPr/>
        </p:nvSpPr>
        <p:spPr>
          <a:xfrm>
            <a:off x="562702" y="5960812"/>
            <a:ext cx="2947941" cy="1499869"/>
          </a:xfrm>
          <a:prstGeom prst="rect">
            <a:avLst/>
          </a:prstGeom>
          <a:ln w="12700">
            <a:miter lim="400000"/>
          </a:ln>
          <a:extLst>
            <a:ext uri="{C572A759-6A51-4108-AA02-DFA0A04FC94B}">
              <ma14:wrappingTextBoxFlag xmlns:ma14="http://schemas.microsoft.com/office/mac/drawingml/2011/main" val="1"/>
            </a:ext>
          </a:extLst>
        </p:spPr>
        <p:txBody>
          <a:bodyPr lIns="20954" tIns="20954" rIns="20954" bIns="20954" anchor="ctr">
            <a:spAutoFit/>
          </a:bodyPr>
          <a:lstStyle/>
          <a:p>
            <a:pPr marL="228600" indent="-228600" algn="l" defTabSz="457200">
              <a:lnSpc>
                <a:spcPct val="120000"/>
              </a:lnSpc>
              <a:buSzPct val="100000"/>
              <a:buChar char="•"/>
              <a:defRPr sz="1000">
                <a:latin typeface="Avenir Book"/>
                <a:ea typeface="Avenir Book"/>
                <a:cs typeface="Avenir Book"/>
                <a:sym typeface="Avenir Book"/>
              </a:defRPr>
            </a:pPr>
            <a:r>
              <a:t>Lorem ipsum dolor sit amet, consectetur </a:t>
            </a:r>
          </a:p>
          <a:p>
            <a:pPr marL="228600" indent="-228600" algn="l" defTabSz="457200">
              <a:lnSpc>
                <a:spcPct val="120000"/>
              </a:lnSpc>
              <a:buSzPct val="100000"/>
              <a:buChar char="•"/>
              <a:defRPr sz="1000">
                <a:latin typeface="Avenir Book"/>
                <a:ea typeface="Avenir Book"/>
                <a:cs typeface="Avenir Book"/>
                <a:sym typeface="Avenir Book"/>
              </a:defRPr>
            </a:pPr>
            <a:r>
              <a:t>Duis aute irure dolor in reprehenderit in voluptate velit esse cillum dolore eu fugiat nulla pariatur</a:t>
            </a:r>
          </a:p>
          <a:p>
            <a:pPr marL="228600" indent="-228600" algn="l" defTabSz="457200">
              <a:lnSpc>
                <a:spcPct val="120000"/>
              </a:lnSpc>
              <a:buSzPct val="100000"/>
              <a:buChar char="•"/>
              <a:defRPr sz="1000">
                <a:latin typeface="Avenir Book"/>
                <a:ea typeface="Avenir Book"/>
                <a:cs typeface="Avenir Book"/>
                <a:sym typeface="Avenir Book"/>
              </a:defRPr>
            </a:pPr>
            <a:r>
              <a:t>Excepteur sint occaecat cupidatat non proident, sunt in culpa qui officia deserunt mollit anim id est laborum</a:t>
            </a:r>
          </a:p>
        </p:txBody>
      </p:sp>
      <p:pic>
        <p:nvPicPr>
          <p:cNvPr id="188" name="Picture 123" descr="Picture 123"/>
          <p:cNvPicPr>
            <a:picLocks noChangeAspect="1"/>
          </p:cNvPicPr>
          <p:nvPr/>
        </p:nvPicPr>
        <p:blipFill>
          <a:blip r:embed="rId2">
            <a:extLst/>
          </a:blip>
          <a:stretch>
            <a:fillRect/>
          </a:stretch>
        </p:blipFill>
        <p:spPr>
          <a:xfrm rot="120000">
            <a:off x="7152337" y="107905"/>
            <a:ext cx="2666331" cy="3479875"/>
          </a:xfrm>
          <a:prstGeom prst="rect">
            <a:avLst/>
          </a:prstGeom>
          <a:ln w="12700">
            <a:miter lim="400000"/>
          </a:ln>
        </p:spPr>
      </p:pic>
      <p:sp>
        <p:nvSpPr>
          <p:cNvPr id="189" name="Shape 186"/>
          <p:cNvSpPr txBox="1"/>
          <p:nvPr/>
        </p:nvSpPr>
        <p:spPr>
          <a:xfrm>
            <a:off x="3618731" y="5960812"/>
            <a:ext cx="2707634" cy="1499869"/>
          </a:xfrm>
          <a:prstGeom prst="rect">
            <a:avLst/>
          </a:prstGeom>
          <a:ln w="12700">
            <a:miter lim="400000"/>
          </a:ln>
          <a:extLst>
            <a:ext uri="{C572A759-6A51-4108-AA02-DFA0A04FC94B}">
              <ma14:wrappingTextBoxFlag xmlns:ma14="http://schemas.microsoft.com/office/mac/drawingml/2011/main" val="1"/>
            </a:ext>
          </a:extLst>
        </p:spPr>
        <p:txBody>
          <a:bodyPr lIns="20954" tIns="20954" rIns="20954" bIns="20954" anchor="ctr">
            <a:spAutoFit/>
          </a:bodyPr>
          <a:lstStyle/>
          <a:p>
            <a:pPr marL="228600" indent="-228600" algn="l" defTabSz="457200">
              <a:lnSpc>
                <a:spcPct val="120000"/>
              </a:lnSpc>
              <a:buSzPct val="100000"/>
              <a:buChar char="•"/>
              <a:defRPr sz="1000">
                <a:latin typeface="Avenir Book"/>
                <a:ea typeface="Avenir Book"/>
                <a:cs typeface="Avenir Book"/>
                <a:sym typeface="Avenir Book"/>
              </a:defRPr>
            </a:pPr>
            <a:r>
              <a:t>Lorem ipsum dolor sit amet, consectetur </a:t>
            </a:r>
          </a:p>
          <a:p>
            <a:pPr marL="228600" indent="-228600" algn="l" defTabSz="457200">
              <a:lnSpc>
                <a:spcPct val="120000"/>
              </a:lnSpc>
              <a:buSzPct val="100000"/>
              <a:buChar char="•"/>
              <a:defRPr sz="1000">
                <a:latin typeface="Avenir Book"/>
                <a:ea typeface="Avenir Book"/>
                <a:cs typeface="Avenir Book"/>
                <a:sym typeface="Avenir Book"/>
              </a:defRPr>
            </a:pPr>
            <a:r>
              <a:t>Duis aute irure dolor in reprehenderit in voluptate velit esse cillum dolore eu fugiat nulla pariatur</a:t>
            </a:r>
          </a:p>
          <a:p>
            <a:pPr marL="228600" indent="-228600" algn="l" defTabSz="457200">
              <a:lnSpc>
                <a:spcPct val="120000"/>
              </a:lnSpc>
              <a:buSzPct val="100000"/>
              <a:buChar char="•"/>
              <a:defRPr sz="1000">
                <a:latin typeface="Avenir Book"/>
                <a:ea typeface="Avenir Book"/>
                <a:cs typeface="Avenir Book"/>
                <a:sym typeface="Avenir Book"/>
              </a:defRPr>
            </a:pPr>
            <a:r>
              <a:t>Excepteur sint occaecat cupidatat non proident, sunt in culpa qui officia deserunt mollit anim id est laborum</a:t>
            </a:r>
          </a:p>
        </p:txBody>
      </p:sp>
      <p:pic>
        <p:nvPicPr>
          <p:cNvPr id="190" name="logo-892153452.png" descr="logo-892153452.png"/>
          <p:cNvPicPr>
            <a:picLocks noChangeAspect="1"/>
          </p:cNvPicPr>
          <p:nvPr/>
        </p:nvPicPr>
        <p:blipFill>
          <a:blip r:embed="rId5">
            <a:extLst/>
          </a:blip>
          <a:stretch>
            <a:fillRect/>
          </a:stretch>
        </p:blipFill>
        <p:spPr>
          <a:xfrm rot="120000">
            <a:off x="8641364" y="11860"/>
            <a:ext cx="1135074" cy="874801"/>
          </a:xfrm>
          <a:prstGeom prst="rect">
            <a:avLst/>
          </a:prstGeom>
          <a:ln w="12700">
            <a:miter lim="400000"/>
          </a:ln>
        </p:spPr>
      </p:pic>
      <p:sp>
        <p:nvSpPr>
          <p:cNvPr id="191" name="Shape 187"/>
          <p:cNvSpPr txBox="1"/>
          <p:nvPr/>
        </p:nvSpPr>
        <p:spPr>
          <a:xfrm>
            <a:off x="6675295" y="6071831"/>
            <a:ext cx="2998740" cy="1073149"/>
          </a:xfrm>
          <a:prstGeom prst="rect">
            <a:avLst/>
          </a:prstGeom>
          <a:ln w="12700">
            <a:miter lim="400000"/>
          </a:ln>
          <a:extLst>
            <a:ext uri="{C572A759-6A51-4108-AA02-DFA0A04FC94B}">
              <ma14:wrappingTextBoxFlag xmlns:ma14="http://schemas.microsoft.com/office/mac/drawingml/2011/main" val="1"/>
            </a:ext>
          </a:extLst>
        </p:spPr>
        <p:txBody>
          <a:bodyPr lIns="20954" tIns="20954" rIns="20954" bIns="20954" anchor="ctr">
            <a:spAutoFit/>
          </a:bodyPr>
          <a:lstStyle>
            <a:lvl1pPr algn="l" defTabSz="457200">
              <a:lnSpc>
                <a:spcPct val="120000"/>
              </a:lnSpc>
              <a:defRPr sz="1000">
                <a:latin typeface="Avenir Book"/>
                <a:ea typeface="Avenir Book"/>
                <a:cs typeface="Avenir Book"/>
                <a:sym typeface="Avenir Book"/>
              </a:defRPr>
            </a:lvl1pPr>
          </a:lstStyle>
          <a:p>
            <a:pPr/>
            <a:r>
              <a:t>Duis aute irure dolor in reprehenderit in voluptate velit esse cillum dolore eu fugiat nulla pariatur. Excepteur sint occaecat cupidatat non proident, sunt in culpa qui officia deserunt mollit anim id est laborum.</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93" name="Rectangle 5"/>
          <p:cNvSpPr txBox="1"/>
          <p:nvPr/>
        </p:nvSpPr>
        <p:spPr>
          <a:xfrm>
            <a:off x="733208" y="4056036"/>
            <a:ext cx="3237470" cy="1310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r">
              <a:defRPr b="1" sz="4000">
                <a:latin typeface="+mn-lt"/>
                <a:ea typeface="+mn-ea"/>
                <a:cs typeface="+mn-cs"/>
                <a:sym typeface="Helvetica"/>
              </a:defRPr>
            </a:pPr>
            <a:r>
              <a:t>How to use</a:t>
            </a:r>
            <a:br/>
            <a:r>
              <a:t>this template</a:t>
            </a:r>
          </a:p>
        </p:txBody>
      </p:sp>
      <p:sp>
        <p:nvSpPr>
          <p:cNvPr id="194" name="Rectangle 7">
            <a:hlinkClick r:id="rId2" invalidUrl="" action="" tgtFrame="" tooltip="" history="1" highlightClick="0" endSnd="0"/>
          </p:cNvPr>
          <p:cNvSpPr txBox="1"/>
          <p:nvPr/>
        </p:nvSpPr>
        <p:spPr>
          <a:xfrm>
            <a:off x="4817722" y="2284361"/>
            <a:ext cx="4937761" cy="3114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a:defRPr>
                <a:latin typeface="+mn-lt"/>
                <a:ea typeface="+mn-ea"/>
                <a:cs typeface="+mn-cs"/>
                <a:sym typeface="Helvetica"/>
              </a:defRPr>
            </a:pPr>
            <a:r>
              <a:t>Duplicate these two slides and create a copy for each persona you have developed.</a:t>
            </a:r>
          </a:p>
          <a:p>
            <a:pPr algn="l">
              <a:defRPr>
                <a:latin typeface="+mn-lt"/>
                <a:ea typeface="+mn-ea"/>
                <a:cs typeface="+mn-cs"/>
                <a:sym typeface="Helvetica"/>
              </a:defRPr>
            </a:pPr>
            <a:r>
              <a:t>If you need more information about how to create successful personas, click </a:t>
            </a:r>
            <a:r>
              <a:rPr u="sng">
                <a:solidFill>
                  <a:srgbClr val="0000FF"/>
                </a:solidFill>
                <a:uFill>
                  <a:solidFill>
                    <a:srgbClr val="0000FF"/>
                  </a:solidFill>
                </a:uFill>
                <a:hlinkClick r:id="rId2" invalidUrl="" action="" tgtFrame="" tooltip="" history="1" highlightClick="0" endSnd="0"/>
              </a:rPr>
              <a:t>here</a:t>
            </a:r>
            <a:r>
              <a:rPr u="sng">
                <a:solidFill>
                  <a:srgbClr val="0000FF"/>
                </a:solidFill>
                <a:uFill>
                  <a:solidFill>
                    <a:srgbClr val="0000FF"/>
                  </a:solidFill>
                </a:uFill>
              </a:rPr>
              <a:t>.</a:t>
            </a:r>
          </a:p>
        </p:txBody>
      </p:sp>
      <p:pic>
        <p:nvPicPr>
          <p:cNvPr id="195" name="HS-black-01.png" descr="HS-black-01.png"/>
          <p:cNvPicPr>
            <a:picLocks noChangeAspect="1"/>
          </p:cNvPicPr>
          <p:nvPr/>
        </p:nvPicPr>
        <p:blipFill>
          <a:blip r:embed="rId3">
            <a:extLst/>
          </a:blip>
          <a:stretch>
            <a:fillRect/>
          </a:stretch>
        </p:blipFill>
        <p:spPr>
          <a:xfrm>
            <a:off x="8660896" y="-55679"/>
            <a:ext cx="1096009" cy="1096009"/>
          </a:xfrm>
          <a:prstGeom prst="rect">
            <a:avLst/>
          </a:prstGeom>
          <a:ln w="12700">
            <a:miter lim="400000"/>
          </a:ln>
        </p:spPr>
      </p:pic>
      <p:sp>
        <p:nvSpPr>
          <p:cNvPr id="196" name="Line"/>
          <p:cNvSpPr/>
          <p:nvPr/>
        </p:nvSpPr>
        <p:spPr>
          <a:xfrm flipV="1">
            <a:off x="4394199" y="436170"/>
            <a:ext cx="1" cy="6900059"/>
          </a:xfrm>
          <a:prstGeom prst="line">
            <a:avLst/>
          </a:prstGeom>
          <a:ln w="76200">
            <a:solidFill>
              <a:srgbClr val="000000"/>
            </a:solidFill>
          </a:ln>
        </p:spPr>
        <p:txBody>
          <a:bodyPr lIns="45718" tIns="45718" rIns="45718" bIns="45718"/>
          <a:lstStyle/>
          <a:p>
            <a:pPr>
              <a:defRPr>
                <a:solidFill>
                  <a:srgbClr val="FFFFFF"/>
                </a:solidFill>
              </a:defRPr>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198" name="Rectangle 5"/>
          <p:cNvSpPr txBox="1"/>
          <p:nvPr/>
        </p:nvSpPr>
        <p:spPr>
          <a:xfrm>
            <a:off x="393749" y="4063697"/>
            <a:ext cx="3808510" cy="1361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lgn="r">
              <a:defRPr b="1" sz="4200">
                <a:latin typeface="+mn-lt"/>
                <a:ea typeface="+mn-ea"/>
                <a:cs typeface="+mn-cs"/>
                <a:sym typeface="Helvetica"/>
              </a:defRPr>
            </a:pPr>
            <a:r>
              <a:t>About </a:t>
            </a:r>
          </a:p>
          <a:p>
            <a:pPr algn="r">
              <a:defRPr b="1" sz="4200">
                <a:latin typeface="+mn-lt"/>
                <a:ea typeface="+mn-ea"/>
                <a:cs typeface="+mn-cs"/>
                <a:sym typeface="Helvetica"/>
              </a:defRPr>
            </a:pPr>
            <a:r>
              <a:t>HADJI Studios</a:t>
            </a:r>
          </a:p>
        </p:txBody>
      </p:sp>
      <p:sp>
        <p:nvSpPr>
          <p:cNvPr id="199" name="Rectangle 7"/>
          <p:cNvSpPr txBox="1"/>
          <p:nvPr/>
        </p:nvSpPr>
        <p:spPr>
          <a:xfrm>
            <a:off x="4791535" y="2604583"/>
            <a:ext cx="4937761" cy="2733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l">
              <a:defRPr sz="2200">
                <a:latin typeface="+mn-lt"/>
                <a:ea typeface="+mn-ea"/>
                <a:cs typeface="+mn-cs"/>
                <a:sym typeface="Helvetica"/>
              </a:defRPr>
            </a:lvl1pPr>
          </a:lstStyle>
          <a:p>
            <a:pPr/>
            <a:r>
              <a:t>HADJI Studios is a video production company that specializes in distinct brand films, explainers, testimonials, and training videos that combines striking visuals with intelligent strategy to supercharge video campaigns that generates leads, influences people, and inspires trends. Word up.</a:t>
            </a:r>
          </a:p>
        </p:txBody>
      </p:sp>
      <p:sp>
        <p:nvSpPr>
          <p:cNvPr id="200" name="Line"/>
          <p:cNvSpPr/>
          <p:nvPr/>
        </p:nvSpPr>
        <p:spPr>
          <a:xfrm flipV="1">
            <a:off x="4394199" y="436170"/>
            <a:ext cx="1" cy="6900059"/>
          </a:xfrm>
          <a:prstGeom prst="line">
            <a:avLst/>
          </a:prstGeom>
          <a:ln w="76200">
            <a:solidFill>
              <a:srgbClr val="000000"/>
            </a:solidFill>
          </a:ln>
        </p:spPr>
        <p:txBody>
          <a:bodyPr lIns="45718" tIns="45718" rIns="45718" bIns="45718"/>
          <a:lstStyle/>
          <a:p>
            <a:pPr>
              <a:defRPr>
                <a:solidFill>
                  <a:srgbClr val="FFFFFF"/>
                </a:solidFill>
              </a:defRPr>
            </a:pPr>
          </a:p>
        </p:txBody>
      </p:sp>
      <p:pic>
        <p:nvPicPr>
          <p:cNvPr id="201" name="HS-black-01.png" descr="HS-black-01.png"/>
          <p:cNvPicPr>
            <a:picLocks noChangeAspect="1"/>
          </p:cNvPicPr>
          <p:nvPr/>
        </p:nvPicPr>
        <p:blipFill>
          <a:blip r:embed="rId2">
            <a:extLst/>
          </a:blip>
          <a:stretch>
            <a:fillRect/>
          </a:stretch>
        </p:blipFill>
        <p:spPr>
          <a:xfrm>
            <a:off x="8660896" y="-55679"/>
            <a:ext cx="1096009" cy="1096009"/>
          </a:xfrm>
          <a:prstGeom prst="rect">
            <a:avLst/>
          </a:prstGeom>
          <a:ln w="12700">
            <a:miter lim="400000"/>
          </a:ln>
        </p:spPr>
      </p:pic>
      <p:sp>
        <p:nvSpPr>
          <p:cNvPr id="202" name="Rectangle 7"/>
          <p:cNvSpPr txBox="1"/>
          <p:nvPr/>
        </p:nvSpPr>
        <p:spPr>
          <a:xfrm>
            <a:off x="4791535" y="6671102"/>
            <a:ext cx="4937761" cy="701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a:defRPr sz="1300">
                <a:latin typeface="+mn-lt"/>
                <a:ea typeface="+mn-ea"/>
                <a:cs typeface="+mn-cs"/>
                <a:sym typeface="Helvetica"/>
              </a:defRPr>
            </a:pPr>
            <a:r>
              <a:rPr u="sng">
                <a:solidFill>
                  <a:srgbClr val="0000FF"/>
                </a:solidFill>
                <a:uFill>
                  <a:solidFill>
                    <a:srgbClr val="0000FF"/>
                  </a:solidFill>
                </a:uFill>
                <a:hlinkClick r:id="rId3" invalidUrl="" action="" tgtFrame="" tooltip="" history="1" highlightClick="0" endSnd="0"/>
              </a:rPr>
              <a:t>hadji.tv</a:t>
            </a:r>
          </a:p>
          <a:p>
            <a:pPr algn="r">
              <a:defRPr sz="1300">
                <a:latin typeface="+mn-lt"/>
                <a:ea typeface="+mn-ea"/>
                <a:cs typeface="+mn-cs"/>
                <a:sym typeface="Helvetica"/>
              </a:defRPr>
            </a:pPr>
            <a:r>
              <a:rPr u="sng">
                <a:solidFill>
                  <a:srgbClr val="0000FF"/>
                </a:solidFill>
                <a:uFill>
                  <a:solidFill>
                    <a:srgbClr val="0000FF"/>
                  </a:solidFill>
                </a:uFill>
                <a:hlinkClick r:id="rId4" invalidUrl="" action="" tgtFrame="" tooltip="" history="1" highlightClick="0" endSnd="0"/>
              </a:rPr>
              <a:t>holla@hadji.tv</a:t>
            </a:r>
          </a:p>
          <a:p>
            <a:pPr algn="r">
              <a:defRPr sz="1300">
                <a:latin typeface="+mn-lt"/>
                <a:ea typeface="+mn-ea"/>
                <a:cs typeface="+mn-cs"/>
                <a:sym typeface="Helvetica"/>
              </a:defRPr>
            </a:pPr>
            <a:r>
              <a:t>813.966.0893</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000000"/>
      </a:lt1>
      <a:dk2>
        <a:srgbClr val="A7A7A7"/>
      </a:dk2>
      <a:lt2>
        <a:srgbClr val="535353"/>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Neue"/>
        <a:ea typeface="Helvetica Neue"/>
        <a:cs typeface="Helvetica Neue"/>
      </a:majorFont>
      <a:minorFont>
        <a:latin typeface="Helvetica"/>
        <a:ea typeface="Helvetica"/>
        <a:cs typeface="Helvetica"/>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20954" tIns="20954" rIns="20954" bIns="20954" numCol="1" spcCol="38100" rtlCol="0" anchor="ctr" upright="0">
        <a:spAutoFit/>
      </a:bodyPr>
      <a:lstStyle>
        <a:def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20954" tIns="20954" rIns="20954" bIns="20954" numCol="1" spcCol="38100" rtlCol="0" anchor="ctr" upright="0">
        <a:spAutoFit/>
      </a:bodyPr>
      <a:lstStyle>
        <a:def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A7A7A7"/>
      </a:dk2>
      <a:lt2>
        <a:srgbClr val="535353"/>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Neue"/>
        <a:ea typeface="Helvetica Neue"/>
        <a:cs typeface="Helvetica Neue"/>
      </a:majorFont>
      <a:minorFont>
        <a:latin typeface="Helvetica"/>
        <a:ea typeface="Helvetica"/>
        <a:cs typeface="Helvetica"/>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20954" tIns="20954" rIns="20954" bIns="20954" numCol="1" spcCol="38100" rtlCol="0" anchor="ctr" upright="0">
        <a:spAutoFit/>
      </a:bodyPr>
      <a:lstStyle>
        <a:def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20954" tIns="20954" rIns="20954" bIns="20954" numCol="1" spcCol="38100" rtlCol="0" anchor="ctr" upright="0">
        <a:spAutoFit/>
      </a:bodyPr>
      <a:lstStyle>
        <a:defPPr marL="0" marR="0" indent="0" algn="ctr" defTabSz="467782"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